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ppt/slideLayouts/slideLayout23.xml" ContentType="application/vnd.openxmlformats-officedocument.presentationml.slideLayout+xml"/>
  <Override PartName="/ppt/theme/theme7.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4" r:id="rId5"/>
    <p:sldMasterId id="2147483681" r:id="rId6"/>
    <p:sldMasterId id="2147483684" r:id="rId7"/>
    <p:sldMasterId id="2147483703" r:id="rId8"/>
    <p:sldMasterId id="2147483710" r:id="rId9"/>
    <p:sldMasterId id="2147483701" r:id="rId10"/>
    <p:sldMasterId id="2147483706" r:id="rId11"/>
  </p:sldMasterIdLst>
  <p:notesMasterIdLst>
    <p:notesMasterId r:id="rId26"/>
  </p:notesMasterIdLst>
  <p:sldIdLst>
    <p:sldId id="4485" r:id="rId12"/>
    <p:sldId id="5023" r:id="rId13"/>
    <p:sldId id="5701" r:id="rId14"/>
    <p:sldId id="5697" r:id="rId15"/>
    <p:sldId id="5691" r:id="rId16"/>
    <p:sldId id="5703" r:id="rId17"/>
    <p:sldId id="5695" r:id="rId18"/>
    <p:sldId id="5696" r:id="rId19"/>
    <p:sldId id="5698" r:id="rId20"/>
    <p:sldId id="5700" r:id="rId21"/>
    <p:sldId id="5699" r:id="rId22"/>
    <p:sldId id="5702" r:id="rId23"/>
    <p:sldId id="5704" r:id="rId24"/>
    <p:sldId id="5707" r:id="rId2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99"/>
    <a:srgbClr val="FFFFCC"/>
    <a:srgbClr val="000099"/>
    <a:srgbClr val="0033CC"/>
    <a:srgbClr val="A37547"/>
    <a:srgbClr val="FFFF66"/>
    <a:srgbClr val="000066"/>
    <a:srgbClr val="B9B9B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AB461B-8026-4D91-A0CE-5C709743C618}" v="21" dt="2023-06-09T04:13:22.45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65" autoAdjust="0"/>
    <p:restoredTop sz="94238" autoAdjust="0"/>
  </p:normalViewPr>
  <p:slideViewPr>
    <p:cSldViewPr snapToGrid="0">
      <p:cViewPr varScale="1">
        <p:scale>
          <a:sx n="85" d="100"/>
          <a:sy n="85" d="100"/>
        </p:scale>
        <p:origin x="112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0.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kayama Akira (中山 章)" userId="e879d306-c1e0-4626-a9e6-3ba207e4b19a" providerId="ADAL" clId="{31AB461B-8026-4D91-A0CE-5C709743C618}"/>
    <pc:docChg chg="undo redo custSel addSld delSld modSld sldOrd">
      <pc:chgData name="Nakayama Akira (中山 章)" userId="e879d306-c1e0-4626-a9e6-3ba207e4b19a" providerId="ADAL" clId="{31AB461B-8026-4D91-A0CE-5C709743C618}" dt="2023-06-09T04:12:41.312" v="8559" actId="2696"/>
      <pc:docMkLst>
        <pc:docMk/>
      </pc:docMkLst>
      <pc:sldChg chg="modSp mod">
        <pc:chgData name="Nakayama Akira (中山 章)" userId="e879d306-c1e0-4626-a9e6-3ba207e4b19a" providerId="ADAL" clId="{31AB461B-8026-4D91-A0CE-5C709743C618}" dt="2023-05-23T23:56:19.062" v="858" actId="20577"/>
        <pc:sldMkLst>
          <pc:docMk/>
          <pc:sldMk cId="2953048878" sldId="4485"/>
        </pc:sldMkLst>
        <pc:spChg chg="mod">
          <ac:chgData name="Nakayama Akira (中山 章)" userId="e879d306-c1e0-4626-a9e6-3ba207e4b19a" providerId="ADAL" clId="{31AB461B-8026-4D91-A0CE-5C709743C618}" dt="2023-05-23T23:55:53.456" v="856" actId="20577"/>
          <ac:spMkLst>
            <pc:docMk/>
            <pc:sldMk cId="2953048878" sldId="4485"/>
            <ac:spMk id="2" creationId="{00000000-0000-0000-0000-000000000000}"/>
          </ac:spMkLst>
        </pc:spChg>
        <pc:spChg chg="mod">
          <ac:chgData name="Nakayama Akira (中山 章)" userId="e879d306-c1e0-4626-a9e6-3ba207e4b19a" providerId="ADAL" clId="{31AB461B-8026-4D91-A0CE-5C709743C618}" dt="2023-05-18T23:27:33.631" v="1" actId="20577"/>
          <ac:spMkLst>
            <pc:docMk/>
            <pc:sldMk cId="2953048878" sldId="4485"/>
            <ac:spMk id="3" creationId="{00000000-0000-0000-0000-000000000000}"/>
          </ac:spMkLst>
        </pc:spChg>
        <pc:spChg chg="mod">
          <ac:chgData name="Nakayama Akira (中山 章)" userId="e879d306-c1e0-4626-a9e6-3ba207e4b19a" providerId="ADAL" clId="{31AB461B-8026-4D91-A0CE-5C709743C618}" dt="2023-05-23T23:56:19.062" v="858" actId="20577"/>
          <ac:spMkLst>
            <pc:docMk/>
            <pc:sldMk cId="2953048878" sldId="4485"/>
            <ac:spMk id="4" creationId="{9F204359-1220-445F-B96C-C0D7AB60C141}"/>
          </ac:spMkLst>
        </pc:spChg>
      </pc:sldChg>
      <pc:sldChg chg="addSp modSp mod">
        <pc:chgData name="Nakayama Akira (中山 章)" userId="e879d306-c1e0-4626-a9e6-3ba207e4b19a" providerId="ADAL" clId="{31AB461B-8026-4D91-A0CE-5C709743C618}" dt="2023-06-01T05:13:01.044" v="7686" actId="20577"/>
        <pc:sldMkLst>
          <pc:docMk/>
          <pc:sldMk cId="2713668515" sldId="5023"/>
        </pc:sldMkLst>
        <pc:spChg chg="add mod">
          <ac:chgData name="Nakayama Akira (中山 章)" userId="e879d306-c1e0-4626-a9e6-3ba207e4b19a" providerId="ADAL" clId="{31AB461B-8026-4D91-A0CE-5C709743C618}" dt="2023-06-01T05:13:01.044" v="7686" actId="20577"/>
          <ac:spMkLst>
            <pc:docMk/>
            <pc:sldMk cId="2713668515" sldId="5023"/>
            <ac:spMk id="2" creationId="{2E4BD729-9061-DC5D-2E75-CA1189070342}"/>
          </ac:spMkLst>
        </pc:spChg>
        <pc:spChg chg="mod">
          <ac:chgData name="Nakayama Akira (中山 章)" userId="e879d306-c1e0-4626-a9e6-3ba207e4b19a" providerId="ADAL" clId="{31AB461B-8026-4D91-A0CE-5C709743C618}" dt="2023-06-01T00:23:23.781" v="7109" actId="20577"/>
          <ac:spMkLst>
            <pc:docMk/>
            <pc:sldMk cId="2713668515" sldId="5023"/>
            <ac:spMk id="6" creationId="{A64D788D-05F4-4575-8DE5-B87F200AF89C}"/>
          </ac:spMkLst>
        </pc:spChg>
      </pc:sldChg>
      <pc:sldChg chg="modSp del mod">
        <pc:chgData name="Nakayama Akira (中山 章)" userId="e879d306-c1e0-4626-a9e6-3ba207e4b19a" providerId="ADAL" clId="{31AB461B-8026-4D91-A0CE-5C709743C618}" dt="2023-05-19T00:15:39.227" v="827" actId="2696"/>
        <pc:sldMkLst>
          <pc:docMk/>
          <pc:sldMk cId="88524961" sldId="5686"/>
        </pc:sldMkLst>
        <pc:spChg chg="mod">
          <ac:chgData name="Nakayama Akira (中山 章)" userId="e879d306-c1e0-4626-a9e6-3ba207e4b19a" providerId="ADAL" clId="{31AB461B-8026-4D91-A0CE-5C709743C618}" dt="2023-05-19T00:13:28.806" v="825" actId="207"/>
          <ac:spMkLst>
            <pc:docMk/>
            <pc:sldMk cId="88524961" sldId="5686"/>
            <ac:spMk id="11" creationId="{C0DF3CC1-6746-4614-8F9A-5BDE429C39C7}"/>
          </ac:spMkLst>
        </pc:spChg>
      </pc:sldChg>
      <pc:sldChg chg="modSp mod">
        <pc:chgData name="Nakayama Akira (中山 章)" userId="e879d306-c1e0-4626-a9e6-3ba207e4b19a" providerId="ADAL" clId="{31AB461B-8026-4D91-A0CE-5C709743C618}" dt="2023-06-01T05:18:42.907" v="7755" actId="20577"/>
        <pc:sldMkLst>
          <pc:docMk/>
          <pc:sldMk cId="583860895" sldId="5691"/>
        </pc:sldMkLst>
        <pc:spChg chg="mod">
          <ac:chgData name="Nakayama Akira (中山 章)" userId="e879d306-c1e0-4626-a9e6-3ba207e4b19a" providerId="ADAL" clId="{31AB461B-8026-4D91-A0CE-5C709743C618}" dt="2023-06-01T05:18:10.397" v="7753" actId="20577"/>
          <ac:spMkLst>
            <pc:docMk/>
            <pc:sldMk cId="583860895" sldId="5691"/>
            <ac:spMk id="3" creationId="{EDDCCB38-F409-4D78-B4F2-9B2C1EB58B2C}"/>
          </ac:spMkLst>
        </pc:spChg>
        <pc:spChg chg="mod">
          <ac:chgData name="Nakayama Akira (中山 章)" userId="e879d306-c1e0-4626-a9e6-3ba207e4b19a" providerId="ADAL" clId="{31AB461B-8026-4D91-A0CE-5C709743C618}" dt="2023-06-01T05:17:51.553" v="7749" actId="255"/>
          <ac:spMkLst>
            <pc:docMk/>
            <pc:sldMk cId="583860895" sldId="5691"/>
            <ac:spMk id="4" creationId="{1E2D6642-D324-4186-B858-7647C3EFEED4}"/>
          </ac:spMkLst>
        </pc:spChg>
        <pc:spChg chg="mod">
          <ac:chgData name="Nakayama Akira (中山 章)" userId="e879d306-c1e0-4626-a9e6-3ba207e4b19a" providerId="ADAL" clId="{31AB461B-8026-4D91-A0CE-5C709743C618}" dt="2023-06-01T05:18:42.907" v="7755" actId="20577"/>
          <ac:spMkLst>
            <pc:docMk/>
            <pc:sldMk cId="583860895" sldId="5691"/>
            <ac:spMk id="10" creationId="{1A34F141-1A0D-9D85-1337-A22CC512CDF1}"/>
          </ac:spMkLst>
        </pc:spChg>
      </pc:sldChg>
      <pc:sldChg chg="del">
        <pc:chgData name="Nakayama Akira (中山 章)" userId="e879d306-c1e0-4626-a9e6-3ba207e4b19a" providerId="ADAL" clId="{31AB461B-8026-4D91-A0CE-5C709743C618}" dt="2023-05-18T23:30:04.664" v="4" actId="2696"/>
        <pc:sldMkLst>
          <pc:docMk/>
          <pc:sldMk cId="561353999" sldId="5692"/>
        </pc:sldMkLst>
      </pc:sldChg>
      <pc:sldChg chg="del">
        <pc:chgData name="Nakayama Akira (中山 章)" userId="e879d306-c1e0-4626-a9e6-3ba207e4b19a" providerId="ADAL" clId="{31AB461B-8026-4D91-A0CE-5C709743C618}" dt="2023-05-19T00:12:57.966" v="824" actId="2696"/>
        <pc:sldMkLst>
          <pc:docMk/>
          <pc:sldMk cId="2397189217" sldId="5693"/>
        </pc:sldMkLst>
      </pc:sldChg>
      <pc:sldChg chg="del">
        <pc:chgData name="Nakayama Akira (中山 章)" userId="e879d306-c1e0-4626-a9e6-3ba207e4b19a" providerId="ADAL" clId="{31AB461B-8026-4D91-A0CE-5C709743C618}" dt="2023-05-19T00:13:51.237" v="826" actId="2696"/>
        <pc:sldMkLst>
          <pc:docMk/>
          <pc:sldMk cId="3949560462" sldId="5694"/>
        </pc:sldMkLst>
      </pc:sldChg>
      <pc:sldChg chg="addSp delSp modSp mod">
        <pc:chgData name="Nakayama Akira (中山 章)" userId="e879d306-c1e0-4626-a9e6-3ba207e4b19a" providerId="ADAL" clId="{31AB461B-8026-4D91-A0CE-5C709743C618}" dt="2023-06-01T23:45:06" v="8374" actId="255"/>
        <pc:sldMkLst>
          <pc:docMk/>
          <pc:sldMk cId="2445024048" sldId="5695"/>
        </pc:sldMkLst>
        <pc:spChg chg="del">
          <ac:chgData name="Nakayama Akira (中山 章)" userId="e879d306-c1e0-4626-a9e6-3ba207e4b19a" providerId="ADAL" clId="{31AB461B-8026-4D91-A0CE-5C709743C618}" dt="2023-05-31T02:19:25.704" v="5451" actId="478"/>
          <ac:spMkLst>
            <pc:docMk/>
            <pc:sldMk cId="2445024048" sldId="5695"/>
            <ac:spMk id="3" creationId="{05D2AD5B-5315-453A-918C-5B8749D482B5}"/>
          </ac:spMkLst>
        </pc:spChg>
        <pc:spChg chg="mod">
          <ac:chgData name="Nakayama Akira (中山 章)" userId="e879d306-c1e0-4626-a9e6-3ba207e4b19a" providerId="ADAL" clId="{31AB461B-8026-4D91-A0CE-5C709743C618}" dt="2023-06-01T23:45:06" v="8374" actId="255"/>
          <ac:spMkLst>
            <pc:docMk/>
            <pc:sldMk cId="2445024048" sldId="5695"/>
            <ac:spMk id="4" creationId="{534205C9-008D-4CDE-82AA-5A5FEF757370}"/>
          </ac:spMkLst>
        </pc:spChg>
        <pc:spChg chg="mod">
          <ac:chgData name="Nakayama Akira (中山 章)" userId="e879d306-c1e0-4626-a9e6-3ba207e4b19a" providerId="ADAL" clId="{31AB461B-8026-4D91-A0CE-5C709743C618}" dt="2023-06-01T05:23:04.605" v="7802" actId="255"/>
          <ac:spMkLst>
            <pc:docMk/>
            <pc:sldMk cId="2445024048" sldId="5695"/>
            <ac:spMk id="5" creationId="{4F7FCB5C-9BEC-4847-9596-8ACE66C5ADEE}"/>
          </ac:spMkLst>
        </pc:spChg>
        <pc:spChg chg="add del mod">
          <ac:chgData name="Nakayama Akira (中山 章)" userId="e879d306-c1e0-4626-a9e6-3ba207e4b19a" providerId="ADAL" clId="{31AB461B-8026-4D91-A0CE-5C709743C618}" dt="2023-05-31T02:23:32.132" v="5505" actId="1076"/>
          <ac:spMkLst>
            <pc:docMk/>
            <pc:sldMk cId="2445024048" sldId="5695"/>
            <ac:spMk id="8" creationId="{A6BC105B-F6A9-406B-9830-C4145619FE6A}"/>
          </ac:spMkLst>
        </pc:spChg>
        <pc:spChg chg="del mod">
          <ac:chgData name="Nakayama Akira (中山 章)" userId="e879d306-c1e0-4626-a9e6-3ba207e4b19a" providerId="ADAL" clId="{31AB461B-8026-4D91-A0CE-5C709743C618}" dt="2023-05-31T02:19:29.924" v="5452" actId="478"/>
          <ac:spMkLst>
            <pc:docMk/>
            <pc:sldMk cId="2445024048" sldId="5695"/>
            <ac:spMk id="9" creationId="{1FB3AE4B-F0B3-469E-BE19-A8BB4D3E955D}"/>
          </ac:spMkLst>
        </pc:spChg>
        <pc:spChg chg="mod">
          <ac:chgData name="Nakayama Akira (中山 章)" userId="e879d306-c1e0-4626-a9e6-3ba207e4b19a" providerId="ADAL" clId="{31AB461B-8026-4D91-A0CE-5C709743C618}" dt="2023-05-31T02:24:15.057" v="5512" actId="1076"/>
          <ac:spMkLst>
            <pc:docMk/>
            <pc:sldMk cId="2445024048" sldId="5695"/>
            <ac:spMk id="10" creationId="{0519090D-365A-4DAD-831E-747D2CF97DBA}"/>
          </ac:spMkLst>
        </pc:spChg>
        <pc:spChg chg="add del mod">
          <ac:chgData name="Nakayama Akira (中山 章)" userId="e879d306-c1e0-4626-a9e6-3ba207e4b19a" providerId="ADAL" clId="{31AB461B-8026-4D91-A0CE-5C709743C618}" dt="2023-05-31T02:23:12.365" v="5494" actId="767"/>
          <ac:spMkLst>
            <pc:docMk/>
            <pc:sldMk cId="2445024048" sldId="5695"/>
            <ac:spMk id="11" creationId="{83248EC4-847A-A091-CCD2-2D592B637586}"/>
          </ac:spMkLst>
        </pc:spChg>
        <pc:graphicFrameChg chg="mod modGraphic">
          <ac:chgData name="Nakayama Akira (中山 章)" userId="e879d306-c1e0-4626-a9e6-3ba207e4b19a" providerId="ADAL" clId="{31AB461B-8026-4D91-A0CE-5C709743C618}" dt="2023-05-31T02:27:06.275" v="5528" actId="1076"/>
          <ac:graphicFrameMkLst>
            <pc:docMk/>
            <pc:sldMk cId="2445024048" sldId="5695"/>
            <ac:graphicFrameMk id="7" creationId="{555E2FB4-8194-4D28-B318-07D78E02B6ED}"/>
          </ac:graphicFrameMkLst>
        </pc:graphicFrameChg>
      </pc:sldChg>
      <pc:sldChg chg="modSp mod">
        <pc:chgData name="Nakayama Akira (中山 章)" userId="e879d306-c1e0-4626-a9e6-3ba207e4b19a" providerId="ADAL" clId="{31AB461B-8026-4D91-A0CE-5C709743C618}" dt="2023-06-01T05:23:38.643" v="7807" actId="20577"/>
        <pc:sldMkLst>
          <pc:docMk/>
          <pc:sldMk cId="1434188871" sldId="5696"/>
        </pc:sldMkLst>
        <pc:spChg chg="mod">
          <ac:chgData name="Nakayama Akira (中山 章)" userId="e879d306-c1e0-4626-a9e6-3ba207e4b19a" providerId="ADAL" clId="{31AB461B-8026-4D91-A0CE-5C709743C618}" dt="2023-06-01T05:23:38.643" v="7807" actId="20577"/>
          <ac:spMkLst>
            <pc:docMk/>
            <pc:sldMk cId="1434188871" sldId="5696"/>
            <ac:spMk id="5" creationId="{E5CCC12B-8147-4A12-BABE-E7213FE154B5}"/>
          </ac:spMkLst>
        </pc:spChg>
      </pc:sldChg>
      <pc:sldChg chg="addSp delSp modSp mod">
        <pc:chgData name="Nakayama Akira (中山 章)" userId="e879d306-c1e0-4626-a9e6-3ba207e4b19a" providerId="ADAL" clId="{31AB461B-8026-4D91-A0CE-5C709743C618}" dt="2023-06-01T05:17:34.608" v="7747" actId="255"/>
        <pc:sldMkLst>
          <pc:docMk/>
          <pc:sldMk cId="1986097743" sldId="5697"/>
        </pc:sldMkLst>
        <pc:spChg chg="mod">
          <ac:chgData name="Nakayama Akira (中山 章)" userId="e879d306-c1e0-4626-a9e6-3ba207e4b19a" providerId="ADAL" clId="{31AB461B-8026-4D91-A0CE-5C709743C618}" dt="2023-05-30T01:50:37.275" v="1194" actId="20577"/>
          <ac:spMkLst>
            <pc:docMk/>
            <pc:sldMk cId="1986097743" sldId="5697"/>
            <ac:spMk id="3" creationId="{BB350E30-CE3D-4047-AFE9-022308FA8108}"/>
          </ac:spMkLst>
        </pc:spChg>
        <pc:spChg chg="mod">
          <ac:chgData name="Nakayama Akira (中山 章)" userId="e879d306-c1e0-4626-a9e6-3ba207e4b19a" providerId="ADAL" clId="{31AB461B-8026-4D91-A0CE-5C709743C618}" dt="2023-05-30T00:00:46.447" v="863" actId="1076"/>
          <ac:spMkLst>
            <pc:docMk/>
            <pc:sldMk cId="1986097743" sldId="5697"/>
            <ac:spMk id="5" creationId="{ACDE1712-0858-4F9B-B079-46A18CAE34C0}"/>
          </ac:spMkLst>
        </pc:spChg>
        <pc:spChg chg="del mod">
          <ac:chgData name="Nakayama Akira (中山 章)" userId="e879d306-c1e0-4626-a9e6-3ba207e4b19a" providerId="ADAL" clId="{31AB461B-8026-4D91-A0CE-5C709743C618}" dt="2023-05-30T04:57:31.603" v="3938" actId="478"/>
          <ac:spMkLst>
            <pc:docMk/>
            <pc:sldMk cId="1986097743" sldId="5697"/>
            <ac:spMk id="8" creationId="{E8780D37-2B00-4C59-AA14-920254C88457}"/>
          </ac:spMkLst>
        </pc:spChg>
        <pc:spChg chg="mod">
          <ac:chgData name="Nakayama Akira (中山 章)" userId="e879d306-c1e0-4626-a9e6-3ba207e4b19a" providerId="ADAL" clId="{31AB461B-8026-4D91-A0CE-5C709743C618}" dt="2023-05-30T01:49:07.027" v="1100" actId="1076"/>
          <ac:spMkLst>
            <pc:docMk/>
            <pc:sldMk cId="1986097743" sldId="5697"/>
            <ac:spMk id="9" creationId="{6EA9AB53-7A08-4B76-8288-9D3A748CF8E5}"/>
          </ac:spMkLst>
        </pc:spChg>
        <pc:spChg chg="mod">
          <ac:chgData name="Nakayama Akira (中山 章)" userId="e879d306-c1e0-4626-a9e6-3ba207e4b19a" providerId="ADAL" clId="{31AB461B-8026-4D91-A0CE-5C709743C618}" dt="2023-06-01T05:17:34.608" v="7747" actId="255"/>
          <ac:spMkLst>
            <pc:docMk/>
            <pc:sldMk cId="1986097743" sldId="5697"/>
            <ac:spMk id="10" creationId="{93B527A1-2B31-4925-B75B-0B24E6294F71}"/>
          </ac:spMkLst>
        </pc:spChg>
        <pc:spChg chg="add mod">
          <ac:chgData name="Nakayama Akira (中山 章)" userId="e879d306-c1e0-4626-a9e6-3ba207e4b19a" providerId="ADAL" clId="{31AB461B-8026-4D91-A0CE-5C709743C618}" dt="2023-05-31T04:55:44.673" v="6205" actId="20577"/>
          <ac:spMkLst>
            <pc:docMk/>
            <pc:sldMk cId="1986097743" sldId="5697"/>
            <ac:spMk id="11" creationId="{3643DAD5-0469-E55C-A121-57A6B81FDE46}"/>
          </ac:spMkLst>
        </pc:spChg>
        <pc:graphicFrameChg chg="mod">
          <ac:chgData name="Nakayama Akira (中山 章)" userId="e879d306-c1e0-4626-a9e6-3ba207e4b19a" providerId="ADAL" clId="{31AB461B-8026-4D91-A0CE-5C709743C618}" dt="2023-05-30T00:01:07.857" v="865" actId="1076"/>
          <ac:graphicFrameMkLst>
            <pc:docMk/>
            <pc:sldMk cId="1986097743" sldId="5697"/>
            <ac:graphicFrameMk id="7" creationId="{59256C86-394F-45C3-B05E-5037BDD03B1D}"/>
          </ac:graphicFrameMkLst>
        </pc:graphicFrameChg>
      </pc:sldChg>
      <pc:sldChg chg="modSp mod">
        <pc:chgData name="Nakayama Akira (中山 章)" userId="e879d306-c1e0-4626-a9e6-3ba207e4b19a" providerId="ADAL" clId="{31AB461B-8026-4D91-A0CE-5C709743C618}" dt="2023-06-01T05:29:56.408" v="8022" actId="6549"/>
        <pc:sldMkLst>
          <pc:docMk/>
          <pc:sldMk cId="365142983" sldId="5698"/>
        </pc:sldMkLst>
        <pc:spChg chg="mod">
          <ac:chgData name="Nakayama Akira (中山 章)" userId="e879d306-c1e0-4626-a9e6-3ba207e4b19a" providerId="ADAL" clId="{31AB461B-8026-4D91-A0CE-5C709743C618}" dt="2023-05-18T23:40:14.394" v="55" actId="207"/>
          <ac:spMkLst>
            <pc:docMk/>
            <pc:sldMk cId="365142983" sldId="5698"/>
            <ac:spMk id="2" creationId="{F6AC3963-585B-42B4-A72B-B202923742B0}"/>
          </ac:spMkLst>
        </pc:spChg>
        <pc:spChg chg="mod">
          <ac:chgData name="Nakayama Akira (中山 章)" userId="e879d306-c1e0-4626-a9e6-3ba207e4b19a" providerId="ADAL" clId="{31AB461B-8026-4D91-A0CE-5C709743C618}" dt="2023-06-01T05:29:56.408" v="8022" actId="6549"/>
          <ac:spMkLst>
            <pc:docMk/>
            <pc:sldMk cId="365142983" sldId="5698"/>
            <ac:spMk id="4" creationId="{083BC0F9-F94F-412F-8D1A-1AC7DBC391B8}"/>
          </ac:spMkLst>
        </pc:spChg>
        <pc:spChg chg="mod">
          <ac:chgData name="Nakayama Akira (中山 章)" userId="e879d306-c1e0-4626-a9e6-3ba207e4b19a" providerId="ADAL" clId="{31AB461B-8026-4D91-A0CE-5C709743C618}" dt="2023-06-01T05:24:55.257" v="7810" actId="255"/>
          <ac:spMkLst>
            <pc:docMk/>
            <pc:sldMk cId="365142983" sldId="5698"/>
            <ac:spMk id="5" creationId="{DA84CE26-B2EE-4CE3-9026-35E8C4E4948E}"/>
          </ac:spMkLst>
        </pc:spChg>
        <pc:spChg chg="mod">
          <ac:chgData name="Nakayama Akira (中山 章)" userId="e879d306-c1e0-4626-a9e6-3ba207e4b19a" providerId="ADAL" clId="{31AB461B-8026-4D91-A0CE-5C709743C618}" dt="2023-05-18T23:52:23.711" v="404" actId="1076"/>
          <ac:spMkLst>
            <pc:docMk/>
            <pc:sldMk cId="365142983" sldId="5698"/>
            <ac:spMk id="7" creationId="{51DBD559-4DA9-4B67-BE52-92DBFBB35E2F}"/>
          </ac:spMkLst>
        </pc:spChg>
        <pc:spChg chg="mod">
          <ac:chgData name="Nakayama Akira (中山 章)" userId="e879d306-c1e0-4626-a9e6-3ba207e4b19a" providerId="ADAL" clId="{31AB461B-8026-4D91-A0CE-5C709743C618}" dt="2023-05-18T23:40:02.720" v="54" actId="14100"/>
          <ac:spMkLst>
            <pc:docMk/>
            <pc:sldMk cId="365142983" sldId="5698"/>
            <ac:spMk id="9" creationId="{6C864775-5C12-4753-9899-1F1D31155EBF}"/>
          </ac:spMkLst>
        </pc:spChg>
      </pc:sldChg>
      <pc:sldChg chg="modSp mod">
        <pc:chgData name="Nakayama Akira (中山 章)" userId="e879d306-c1e0-4626-a9e6-3ba207e4b19a" providerId="ADAL" clId="{31AB461B-8026-4D91-A0CE-5C709743C618}" dt="2023-06-07T23:02:45.133" v="8379" actId="255"/>
        <pc:sldMkLst>
          <pc:docMk/>
          <pc:sldMk cId="1750440979" sldId="5699"/>
        </pc:sldMkLst>
        <pc:spChg chg="mod">
          <ac:chgData name="Nakayama Akira (中山 章)" userId="e879d306-c1e0-4626-a9e6-3ba207e4b19a" providerId="ADAL" clId="{31AB461B-8026-4D91-A0CE-5C709743C618}" dt="2023-05-18T23:48:53.215" v="321" actId="207"/>
          <ac:spMkLst>
            <pc:docMk/>
            <pc:sldMk cId="1750440979" sldId="5699"/>
            <ac:spMk id="2" creationId="{F6AC3963-585B-42B4-A72B-B202923742B0}"/>
          </ac:spMkLst>
        </pc:spChg>
        <pc:spChg chg="mod">
          <ac:chgData name="Nakayama Akira (中山 章)" userId="e879d306-c1e0-4626-a9e6-3ba207e4b19a" providerId="ADAL" clId="{31AB461B-8026-4D91-A0CE-5C709743C618}" dt="2023-06-07T23:02:45.133" v="8379" actId="255"/>
          <ac:spMkLst>
            <pc:docMk/>
            <pc:sldMk cId="1750440979" sldId="5699"/>
            <ac:spMk id="5" creationId="{DA84CE26-B2EE-4CE3-9026-35E8C4E4948E}"/>
          </ac:spMkLst>
        </pc:spChg>
        <pc:spChg chg="mod">
          <ac:chgData name="Nakayama Akira (中山 章)" userId="e879d306-c1e0-4626-a9e6-3ba207e4b19a" providerId="ADAL" clId="{31AB461B-8026-4D91-A0CE-5C709743C618}" dt="2023-05-18T23:56:20.200" v="451" actId="20577"/>
          <ac:spMkLst>
            <pc:docMk/>
            <pc:sldMk cId="1750440979" sldId="5699"/>
            <ac:spMk id="11" creationId="{C0DF3CC1-6746-4614-8F9A-5BDE429C39C7}"/>
          </ac:spMkLst>
        </pc:spChg>
        <pc:spChg chg="mod">
          <ac:chgData name="Nakayama Akira (中山 章)" userId="e879d306-c1e0-4626-a9e6-3ba207e4b19a" providerId="ADAL" clId="{31AB461B-8026-4D91-A0CE-5C709743C618}" dt="2023-06-01T05:38:54.833" v="8167" actId="20577"/>
          <ac:spMkLst>
            <pc:docMk/>
            <pc:sldMk cId="1750440979" sldId="5699"/>
            <ac:spMk id="12" creationId="{319AF24D-ED7A-4D9D-9276-194541FC635E}"/>
          </ac:spMkLst>
        </pc:spChg>
      </pc:sldChg>
      <pc:sldChg chg="modSp mod ord">
        <pc:chgData name="Nakayama Akira (中山 章)" userId="e879d306-c1e0-4626-a9e6-3ba207e4b19a" providerId="ADAL" clId="{31AB461B-8026-4D91-A0CE-5C709743C618}" dt="2023-06-07T23:02:21.350" v="8377" actId="14100"/>
        <pc:sldMkLst>
          <pc:docMk/>
          <pc:sldMk cId="3929050848" sldId="5700"/>
        </pc:sldMkLst>
        <pc:spChg chg="mod">
          <ac:chgData name="Nakayama Akira (中山 章)" userId="e879d306-c1e0-4626-a9e6-3ba207e4b19a" providerId="ADAL" clId="{31AB461B-8026-4D91-A0CE-5C709743C618}" dt="2023-05-18T23:51:19.995" v="370" actId="207"/>
          <ac:spMkLst>
            <pc:docMk/>
            <pc:sldMk cId="3929050848" sldId="5700"/>
            <ac:spMk id="2" creationId="{F6AC3963-585B-42B4-A72B-B202923742B0}"/>
          </ac:spMkLst>
        </pc:spChg>
        <pc:spChg chg="mod">
          <ac:chgData name="Nakayama Akira (中山 章)" userId="e879d306-c1e0-4626-a9e6-3ba207e4b19a" providerId="ADAL" clId="{31AB461B-8026-4D91-A0CE-5C709743C618}" dt="2023-05-18T23:56:01.121" v="443" actId="1076"/>
          <ac:spMkLst>
            <pc:docMk/>
            <pc:sldMk cId="3929050848" sldId="5700"/>
            <ac:spMk id="3" creationId="{135E05A8-6979-48CB-8A30-F7605123648C}"/>
          </ac:spMkLst>
        </pc:spChg>
        <pc:spChg chg="mod">
          <ac:chgData name="Nakayama Akira (中山 章)" userId="e879d306-c1e0-4626-a9e6-3ba207e4b19a" providerId="ADAL" clId="{31AB461B-8026-4D91-A0CE-5C709743C618}" dt="2023-06-07T23:02:21.350" v="8377" actId="14100"/>
          <ac:spMkLst>
            <pc:docMk/>
            <pc:sldMk cId="3929050848" sldId="5700"/>
            <ac:spMk id="5" creationId="{DA84CE26-B2EE-4CE3-9026-35E8C4E4948E}"/>
          </ac:spMkLst>
        </pc:spChg>
        <pc:spChg chg="mod">
          <ac:chgData name="Nakayama Akira (中山 章)" userId="e879d306-c1e0-4626-a9e6-3ba207e4b19a" providerId="ADAL" clId="{31AB461B-8026-4D91-A0CE-5C709743C618}" dt="2023-05-18T23:52:47.323" v="407" actId="20577"/>
          <ac:spMkLst>
            <pc:docMk/>
            <pc:sldMk cId="3929050848" sldId="5700"/>
            <ac:spMk id="7" creationId="{51DBD559-4DA9-4B67-BE52-92DBFBB35E2F}"/>
          </ac:spMkLst>
        </pc:spChg>
      </pc:sldChg>
      <pc:sldChg chg="modSp mod">
        <pc:chgData name="Nakayama Akira (中山 章)" userId="e879d306-c1e0-4626-a9e6-3ba207e4b19a" providerId="ADAL" clId="{31AB461B-8026-4D91-A0CE-5C709743C618}" dt="2023-06-01T05:17:18.776" v="7746" actId="255"/>
        <pc:sldMkLst>
          <pc:docMk/>
          <pc:sldMk cId="862265607" sldId="5701"/>
        </pc:sldMkLst>
        <pc:spChg chg="mod">
          <ac:chgData name="Nakayama Akira (中山 章)" userId="e879d306-c1e0-4626-a9e6-3ba207e4b19a" providerId="ADAL" clId="{31AB461B-8026-4D91-A0CE-5C709743C618}" dt="2023-05-18T23:28:31.213" v="2" actId="207"/>
          <ac:spMkLst>
            <pc:docMk/>
            <pc:sldMk cId="862265607" sldId="5701"/>
            <ac:spMk id="2" creationId="{F6AC3963-585B-42B4-A72B-B202923742B0}"/>
          </ac:spMkLst>
        </pc:spChg>
        <pc:spChg chg="mod">
          <ac:chgData name="Nakayama Akira (中山 章)" userId="e879d306-c1e0-4626-a9e6-3ba207e4b19a" providerId="ADAL" clId="{31AB461B-8026-4D91-A0CE-5C709743C618}" dt="2023-06-01T05:13:23.145" v="7689" actId="20577"/>
          <ac:spMkLst>
            <pc:docMk/>
            <pc:sldMk cId="862265607" sldId="5701"/>
            <ac:spMk id="5" creationId="{D82A990A-D9EE-44D6-917C-4C15C53C798F}"/>
          </ac:spMkLst>
        </pc:spChg>
        <pc:spChg chg="mod">
          <ac:chgData name="Nakayama Akira (中山 章)" userId="e879d306-c1e0-4626-a9e6-3ba207e4b19a" providerId="ADAL" clId="{31AB461B-8026-4D91-A0CE-5C709743C618}" dt="2023-06-01T05:17:18.776" v="7746" actId="255"/>
          <ac:spMkLst>
            <pc:docMk/>
            <pc:sldMk cId="862265607" sldId="5701"/>
            <ac:spMk id="7" creationId="{6F7A3C7D-F117-4EE8-A2E3-FE9A1F2E50C1}"/>
          </ac:spMkLst>
        </pc:spChg>
        <pc:spChg chg="mod">
          <ac:chgData name="Nakayama Akira (中山 章)" userId="e879d306-c1e0-4626-a9e6-3ba207e4b19a" providerId="ADAL" clId="{31AB461B-8026-4D91-A0CE-5C709743C618}" dt="2023-06-01T05:15:59.374" v="7744" actId="20577"/>
          <ac:spMkLst>
            <pc:docMk/>
            <pc:sldMk cId="862265607" sldId="5701"/>
            <ac:spMk id="10" creationId="{2A4AA07B-FDF6-487C-B382-46BB772F4F27}"/>
          </ac:spMkLst>
        </pc:spChg>
        <pc:graphicFrameChg chg="mod">
          <ac:chgData name="Nakayama Akira (中山 章)" userId="e879d306-c1e0-4626-a9e6-3ba207e4b19a" providerId="ADAL" clId="{31AB461B-8026-4D91-A0CE-5C709743C618}" dt="2023-05-18T23:32:20.275" v="9" actId="207"/>
          <ac:graphicFrameMkLst>
            <pc:docMk/>
            <pc:sldMk cId="862265607" sldId="5701"/>
            <ac:graphicFrameMk id="14" creationId="{9DFF98C8-0B92-CE4B-291D-256C1E88E7B0}"/>
          </ac:graphicFrameMkLst>
        </pc:graphicFrameChg>
      </pc:sldChg>
      <pc:sldChg chg="modSp del mod">
        <pc:chgData name="Nakayama Akira (中山 章)" userId="e879d306-c1e0-4626-a9e6-3ba207e4b19a" providerId="ADAL" clId="{31AB461B-8026-4D91-A0CE-5C709743C618}" dt="2023-06-09T04:12:41.312" v="8559" actId="2696"/>
        <pc:sldMkLst>
          <pc:docMk/>
          <pc:sldMk cId="596502714" sldId="5702"/>
        </pc:sldMkLst>
        <pc:spChg chg="mod">
          <ac:chgData name="Nakayama Akira (中山 章)" userId="e879d306-c1e0-4626-a9e6-3ba207e4b19a" providerId="ADAL" clId="{31AB461B-8026-4D91-A0CE-5C709743C618}" dt="2023-05-19T00:03:57.009" v="647" actId="207"/>
          <ac:spMkLst>
            <pc:docMk/>
            <pc:sldMk cId="596502714" sldId="5702"/>
            <ac:spMk id="2" creationId="{F6AC3963-585B-42B4-A72B-B202923742B0}"/>
          </ac:spMkLst>
        </pc:spChg>
        <pc:spChg chg="mod">
          <ac:chgData name="Nakayama Akira (中山 章)" userId="e879d306-c1e0-4626-a9e6-3ba207e4b19a" providerId="ADAL" clId="{31AB461B-8026-4D91-A0CE-5C709743C618}" dt="2023-06-01T05:39:31.034" v="8179" actId="20577"/>
          <ac:spMkLst>
            <pc:docMk/>
            <pc:sldMk cId="596502714" sldId="5702"/>
            <ac:spMk id="4" creationId="{083BC0F9-F94F-412F-8D1A-1AC7DBC391B8}"/>
          </ac:spMkLst>
        </pc:spChg>
        <pc:spChg chg="mod">
          <ac:chgData name="Nakayama Akira (中山 章)" userId="e879d306-c1e0-4626-a9e6-3ba207e4b19a" providerId="ADAL" clId="{31AB461B-8026-4D91-A0CE-5C709743C618}" dt="2023-05-19T00:04:34.199" v="658" actId="20577"/>
          <ac:spMkLst>
            <pc:docMk/>
            <pc:sldMk cId="596502714" sldId="5702"/>
            <ac:spMk id="5" creationId="{DA84CE26-B2EE-4CE3-9026-35E8C4E4948E}"/>
          </ac:spMkLst>
        </pc:spChg>
        <pc:spChg chg="mod">
          <ac:chgData name="Nakayama Akira (中山 章)" userId="e879d306-c1e0-4626-a9e6-3ba207e4b19a" providerId="ADAL" clId="{31AB461B-8026-4D91-A0CE-5C709743C618}" dt="2023-05-19T00:06:09.909" v="663" actId="1076"/>
          <ac:spMkLst>
            <pc:docMk/>
            <pc:sldMk cId="596502714" sldId="5702"/>
            <ac:spMk id="7" creationId="{51DBD559-4DA9-4B67-BE52-92DBFBB35E2F}"/>
          </ac:spMkLst>
        </pc:spChg>
        <pc:spChg chg="mod">
          <ac:chgData name="Nakayama Akira (中山 章)" userId="e879d306-c1e0-4626-a9e6-3ba207e4b19a" providerId="ADAL" clId="{31AB461B-8026-4D91-A0CE-5C709743C618}" dt="2023-05-19T00:04:19.109" v="650" actId="14100"/>
          <ac:spMkLst>
            <pc:docMk/>
            <pc:sldMk cId="596502714" sldId="5702"/>
            <ac:spMk id="9" creationId="{6C864775-5C12-4753-9899-1F1D31155EBF}"/>
          </ac:spMkLst>
        </pc:spChg>
        <pc:graphicFrameChg chg="mod">
          <ac:chgData name="Nakayama Akira (中山 章)" userId="e879d306-c1e0-4626-a9e6-3ba207e4b19a" providerId="ADAL" clId="{31AB461B-8026-4D91-A0CE-5C709743C618}" dt="2023-05-19T00:26:05.612" v="832" actId="207"/>
          <ac:graphicFrameMkLst>
            <pc:docMk/>
            <pc:sldMk cId="596502714" sldId="5702"/>
            <ac:graphicFrameMk id="8" creationId="{E1856D33-5E1A-FB8F-5ABA-B9179B7BA836}"/>
          </ac:graphicFrameMkLst>
        </pc:graphicFrameChg>
      </pc:sldChg>
      <pc:sldChg chg="addSp delSp modSp add mod ord">
        <pc:chgData name="Nakayama Akira (中山 章)" userId="e879d306-c1e0-4626-a9e6-3ba207e4b19a" providerId="ADAL" clId="{31AB461B-8026-4D91-A0CE-5C709743C618}" dt="2023-06-01T05:21:57.159" v="7800" actId="20577"/>
        <pc:sldMkLst>
          <pc:docMk/>
          <pc:sldMk cId="3007041761" sldId="5703"/>
        </pc:sldMkLst>
        <pc:spChg chg="mod">
          <ac:chgData name="Nakayama Akira (中山 章)" userId="e879d306-c1e0-4626-a9e6-3ba207e4b19a" providerId="ADAL" clId="{31AB461B-8026-4D91-A0CE-5C709743C618}" dt="2023-06-01T05:19:36.891" v="7757" actId="255"/>
          <ac:spMkLst>
            <pc:docMk/>
            <pc:sldMk cId="3007041761" sldId="5703"/>
            <ac:spMk id="3" creationId="{05D2AD5B-5315-453A-918C-5B8749D482B5}"/>
          </ac:spMkLst>
        </pc:spChg>
        <pc:spChg chg="del">
          <ac:chgData name="Nakayama Akira (中山 章)" userId="e879d306-c1e0-4626-a9e6-3ba207e4b19a" providerId="ADAL" clId="{31AB461B-8026-4D91-A0CE-5C709743C618}" dt="2023-05-30T02:17:48.922" v="1306" actId="478"/>
          <ac:spMkLst>
            <pc:docMk/>
            <pc:sldMk cId="3007041761" sldId="5703"/>
            <ac:spMk id="4" creationId="{534205C9-008D-4CDE-82AA-5A5FEF757370}"/>
          </ac:spMkLst>
        </pc:spChg>
        <pc:spChg chg="add mod">
          <ac:chgData name="Nakayama Akira (中山 章)" userId="e879d306-c1e0-4626-a9e6-3ba207e4b19a" providerId="ADAL" clId="{31AB461B-8026-4D91-A0CE-5C709743C618}" dt="2023-06-01T05:19:48.089" v="7758" actId="255"/>
          <ac:spMkLst>
            <pc:docMk/>
            <pc:sldMk cId="3007041761" sldId="5703"/>
            <ac:spMk id="4" creationId="{8C029B06-07CE-7BB4-065C-9F43B139E2BA}"/>
          </ac:spMkLst>
        </pc:spChg>
        <pc:spChg chg="del">
          <ac:chgData name="Nakayama Akira (中山 章)" userId="e879d306-c1e0-4626-a9e6-3ba207e4b19a" providerId="ADAL" clId="{31AB461B-8026-4D91-A0CE-5C709743C618}" dt="2023-05-30T02:16:55.736" v="1291" actId="478"/>
          <ac:spMkLst>
            <pc:docMk/>
            <pc:sldMk cId="3007041761" sldId="5703"/>
            <ac:spMk id="5" creationId="{4F7FCB5C-9BEC-4847-9596-8ACE66C5ADEE}"/>
          </ac:spMkLst>
        </pc:spChg>
        <pc:spChg chg="add mod">
          <ac:chgData name="Nakayama Akira (中山 章)" userId="e879d306-c1e0-4626-a9e6-3ba207e4b19a" providerId="ADAL" clId="{31AB461B-8026-4D91-A0CE-5C709743C618}" dt="2023-05-31T02:18:33.233" v="5448" actId="1076"/>
          <ac:spMkLst>
            <pc:docMk/>
            <pc:sldMk cId="3007041761" sldId="5703"/>
            <ac:spMk id="5" creationId="{6BB950B4-A12E-4E46-539A-BB2AF67708A1}"/>
          </ac:spMkLst>
        </pc:spChg>
        <pc:spChg chg="del">
          <ac:chgData name="Nakayama Akira (中山 章)" userId="e879d306-c1e0-4626-a9e6-3ba207e4b19a" providerId="ADAL" clId="{31AB461B-8026-4D91-A0CE-5C709743C618}" dt="2023-05-30T02:17:36.318" v="1303" actId="478"/>
          <ac:spMkLst>
            <pc:docMk/>
            <pc:sldMk cId="3007041761" sldId="5703"/>
            <ac:spMk id="6" creationId="{3D0EB74F-FF68-4A0E-9A17-DAAF49B79C07}"/>
          </ac:spMkLst>
        </pc:spChg>
        <pc:spChg chg="del">
          <ac:chgData name="Nakayama Akira (中山 章)" userId="e879d306-c1e0-4626-a9e6-3ba207e4b19a" providerId="ADAL" clId="{31AB461B-8026-4D91-A0CE-5C709743C618}" dt="2023-05-30T02:16:59.722" v="1292" actId="478"/>
          <ac:spMkLst>
            <pc:docMk/>
            <pc:sldMk cId="3007041761" sldId="5703"/>
            <ac:spMk id="8" creationId="{A6BC105B-F6A9-406B-9830-C4145619FE6A}"/>
          </ac:spMkLst>
        </pc:spChg>
        <pc:spChg chg="mod">
          <ac:chgData name="Nakayama Akira (中山 章)" userId="e879d306-c1e0-4626-a9e6-3ba207e4b19a" providerId="ADAL" clId="{31AB461B-8026-4D91-A0CE-5C709743C618}" dt="2023-06-01T05:21:00.388" v="7779" actId="20577"/>
          <ac:spMkLst>
            <pc:docMk/>
            <pc:sldMk cId="3007041761" sldId="5703"/>
            <ac:spMk id="9" creationId="{1FB3AE4B-F0B3-469E-BE19-A8BB4D3E955D}"/>
          </ac:spMkLst>
        </pc:spChg>
        <pc:spChg chg="del mod">
          <ac:chgData name="Nakayama Akira (中山 章)" userId="e879d306-c1e0-4626-a9e6-3ba207e4b19a" providerId="ADAL" clId="{31AB461B-8026-4D91-A0CE-5C709743C618}" dt="2023-05-30T02:17:45.093" v="1305" actId="478"/>
          <ac:spMkLst>
            <pc:docMk/>
            <pc:sldMk cId="3007041761" sldId="5703"/>
            <ac:spMk id="10" creationId="{0519090D-365A-4DAD-831E-747D2CF97DBA}"/>
          </ac:spMkLst>
        </pc:spChg>
        <pc:spChg chg="add mod">
          <ac:chgData name="Nakayama Akira (中山 章)" userId="e879d306-c1e0-4626-a9e6-3ba207e4b19a" providerId="ADAL" clId="{31AB461B-8026-4D91-A0CE-5C709743C618}" dt="2023-06-01T05:21:57.159" v="7800" actId="20577"/>
          <ac:spMkLst>
            <pc:docMk/>
            <pc:sldMk cId="3007041761" sldId="5703"/>
            <ac:spMk id="11" creationId="{E2F0B419-48DB-3039-64EF-EC677BAB01A0}"/>
          </ac:spMkLst>
        </pc:spChg>
        <pc:graphicFrameChg chg="del modGraphic">
          <ac:chgData name="Nakayama Akira (中山 章)" userId="e879d306-c1e0-4626-a9e6-3ba207e4b19a" providerId="ADAL" clId="{31AB461B-8026-4D91-A0CE-5C709743C618}" dt="2023-05-30T02:17:08.283" v="1294" actId="478"/>
          <ac:graphicFrameMkLst>
            <pc:docMk/>
            <pc:sldMk cId="3007041761" sldId="5703"/>
            <ac:graphicFrameMk id="7" creationId="{555E2FB4-8194-4D28-B318-07D78E02B6ED}"/>
          </ac:graphicFrameMkLst>
        </pc:graphicFrameChg>
      </pc:sldChg>
      <pc:sldChg chg="addSp delSp modSp add mod ord">
        <pc:chgData name="Nakayama Akira (中山 章)" userId="e879d306-c1e0-4626-a9e6-3ba207e4b19a" providerId="ADAL" clId="{31AB461B-8026-4D91-A0CE-5C709743C618}" dt="2023-06-01T23:38:54.127" v="8373" actId="20577"/>
        <pc:sldMkLst>
          <pc:docMk/>
          <pc:sldMk cId="3061615595" sldId="5704"/>
        </pc:sldMkLst>
        <pc:spChg chg="mod">
          <ac:chgData name="Nakayama Akira (中山 章)" userId="e879d306-c1e0-4626-a9e6-3ba207e4b19a" providerId="ADAL" clId="{31AB461B-8026-4D91-A0CE-5C709743C618}" dt="2023-05-31T01:56:34.977" v="5192" actId="255"/>
          <ac:spMkLst>
            <pc:docMk/>
            <pc:sldMk cId="3061615595" sldId="5704"/>
            <ac:spMk id="2" creationId="{F6AC3963-585B-42B4-A72B-B202923742B0}"/>
          </ac:spMkLst>
        </pc:spChg>
        <pc:spChg chg="add mod">
          <ac:chgData name="Nakayama Akira (中山 章)" userId="e879d306-c1e0-4626-a9e6-3ba207e4b19a" providerId="ADAL" clId="{31AB461B-8026-4D91-A0CE-5C709743C618}" dt="2023-06-01T23:38:54.127" v="8373" actId="20577"/>
          <ac:spMkLst>
            <pc:docMk/>
            <pc:sldMk cId="3061615595" sldId="5704"/>
            <ac:spMk id="3" creationId="{F34BFEDB-D22A-FB3C-403F-2636DD459C42}"/>
          </ac:spMkLst>
        </pc:spChg>
        <pc:spChg chg="add mod">
          <ac:chgData name="Nakayama Akira (中山 章)" userId="e879d306-c1e0-4626-a9e6-3ba207e4b19a" providerId="ADAL" clId="{31AB461B-8026-4D91-A0CE-5C709743C618}" dt="2023-05-31T00:58:36.825" v="4846" actId="255"/>
          <ac:spMkLst>
            <pc:docMk/>
            <pc:sldMk cId="3061615595" sldId="5704"/>
            <ac:spMk id="4" creationId="{B26F722A-E111-53E5-5B22-B113F5FE89E5}"/>
          </ac:spMkLst>
        </pc:spChg>
        <pc:spChg chg="del">
          <ac:chgData name="Nakayama Akira (中山 章)" userId="e879d306-c1e0-4626-a9e6-3ba207e4b19a" providerId="ADAL" clId="{31AB461B-8026-4D91-A0CE-5C709743C618}" dt="2023-05-30T02:43:46.128" v="2160" actId="478"/>
          <ac:spMkLst>
            <pc:docMk/>
            <pc:sldMk cId="3061615595" sldId="5704"/>
            <ac:spMk id="5" creationId="{DA84CE26-B2EE-4CE3-9026-35E8C4E4948E}"/>
          </ac:spMkLst>
        </pc:spChg>
        <pc:spChg chg="mod">
          <ac:chgData name="Nakayama Akira (中山 章)" userId="e879d306-c1e0-4626-a9e6-3ba207e4b19a" providerId="ADAL" clId="{31AB461B-8026-4D91-A0CE-5C709743C618}" dt="2023-05-31T02:25:11.049" v="5518" actId="1076"/>
          <ac:spMkLst>
            <pc:docMk/>
            <pc:sldMk cId="3061615595" sldId="5704"/>
            <ac:spMk id="6" creationId="{3D0EB74F-FF68-4A0E-9A17-DAAF49B79C07}"/>
          </ac:spMkLst>
        </pc:spChg>
        <pc:spChg chg="del">
          <ac:chgData name="Nakayama Akira (中山 章)" userId="e879d306-c1e0-4626-a9e6-3ba207e4b19a" providerId="ADAL" clId="{31AB461B-8026-4D91-A0CE-5C709743C618}" dt="2023-05-30T02:43:42.239" v="2159" actId="478"/>
          <ac:spMkLst>
            <pc:docMk/>
            <pc:sldMk cId="3061615595" sldId="5704"/>
            <ac:spMk id="11" creationId="{C0DF3CC1-6746-4614-8F9A-5BDE429C39C7}"/>
          </ac:spMkLst>
        </pc:spChg>
        <pc:spChg chg="del">
          <ac:chgData name="Nakayama Akira (中山 章)" userId="e879d306-c1e0-4626-a9e6-3ba207e4b19a" providerId="ADAL" clId="{31AB461B-8026-4D91-A0CE-5C709743C618}" dt="2023-05-30T02:43:49.351" v="2161" actId="478"/>
          <ac:spMkLst>
            <pc:docMk/>
            <pc:sldMk cId="3061615595" sldId="5704"/>
            <ac:spMk id="12" creationId="{319AF24D-ED7A-4D9D-9276-194541FC635E}"/>
          </ac:spMkLst>
        </pc:spChg>
      </pc:sldChg>
      <pc:sldChg chg="addSp modSp add del mod ord">
        <pc:chgData name="Nakayama Akira (中山 章)" userId="e879d306-c1e0-4626-a9e6-3ba207e4b19a" providerId="ADAL" clId="{31AB461B-8026-4D91-A0CE-5C709743C618}" dt="2023-06-01T01:53:08.850" v="7636" actId="2696"/>
        <pc:sldMkLst>
          <pc:docMk/>
          <pc:sldMk cId="4127102415" sldId="5705"/>
        </pc:sldMkLst>
        <pc:spChg chg="mod">
          <ac:chgData name="Nakayama Akira (中山 章)" userId="e879d306-c1e0-4626-a9e6-3ba207e4b19a" providerId="ADAL" clId="{31AB461B-8026-4D91-A0CE-5C709743C618}" dt="2023-05-30T03:52:56.665" v="3810" actId="20577"/>
          <ac:spMkLst>
            <pc:docMk/>
            <pc:sldMk cId="4127102415" sldId="5705"/>
            <ac:spMk id="2" creationId="{F6AC3963-585B-42B4-A72B-B202923742B0}"/>
          </ac:spMkLst>
        </pc:spChg>
        <pc:spChg chg="mod">
          <ac:chgData name="Nakayama Akira (中山 章)" userId="e879d306-c1e0-4626-a9e6-3ba207e4b19a" providerId="ADAL" clId="{31AB461B-8026-4D91-A0CE-5C709743C618}" dt="2023-05-31T06:54:41.359" v="6839" actId="20577"/>
          <ac:spMkLst>
            <pc:docMk/>
            <pc:sldMk cId="4127102415" sldId="5705"/>
            <ac:spMk id="3" creationId="{F34BFEDB-D22A-FB3C-403F-2636DD459C42}"/>
          </ac:spMkLst>
        </pc:spChg>
        <pc:spChg chg="add mod">
          <ac:chgData name="Nakayama Akira (中山 章)" userId="e879d306-c1e0-4626-a9e6-3ba207e4b19a" providerId="ADAL" clId="{31AB461B-8026-4D91-A0CE-5C709743C618}" dt="2023-05-31T06:53:50.385" v="6815" actId="14100"/>
          <ac:spMkLst>
            <pc:docMk/>
            <pc:sldMk cId="4127102415" sldId="5705"/>
            <ac:spMk id="4" creationId="{50CE3ED2-615B-854A-CB2F-813A35E0143E}"/>
          </ac:spMkLst>
        </pc:spChg>
      </pc:sldChg>
      <pc:sldChg chg="modSp add del mod">
        <pc:chgData name="Nakayama Akira (中山 章)" userId="e879d306-c1e0-4626-a9e6-3ba207e4b19a" providerId="ADAL" clId="{31AB461B-8026-4D91-A0CE-5C709743C618}" dt="2023-06-01T02:26:24.163" v="7646" actId="2696"/>
        <pc:sldMkLst>
          <pc:docMk/>
          <pc:sldMk cId="2724912120" sldId="5706"/>
        </pc:sldMkLst>
        <pc:spChg chg="mod">
          <ac:chgData name="Nakayama Akira (中山 章)" userId="e879d306-c1e0-4626-a9e6-3ba207e4b19a" providerId="ADAL" clId="{31AB461B-8026-4D91-A0CE-5C709743C618}" dt="2023-06-01T01:52:06.649" v="7635" actId="20577"/>
          <ac:spMkLst>
            <pc:docMk/>
            <pc:sldMk cId="2724912120" sldId="5706"/>
            <ac:spMk id="3" creationId="{F34BFEDB-D22A-FB3C-403F-2636DD459C42}"/>
          </ac:spMkLst>
        </pc:spChg>
        <pc:spChg chg="mod">
          <ac:chgData name="Nakayama Akira (中山 章)" userId="e879d306-c1e0-4626-a9e6-3ba207e4b19a" providerId="ADAL" clId="{31AB461B-8026-4D91-A0CE-5C709743C618}" dt="2023-06-01T01:44:29.196" v="7464" actId="1076"/>
          <ac:spMkLst>
            <pc:docMk/>
            <pc:sldMk cId="2724912120" sldId="5706"/>
            <ac:spMk id="4" creationId="{50CE3ED2-615B-854A-CB2F-813A35E0143E}"/>
          </ac:spMkLst>
        </pc:spChg>
      </pc:sldChg>
      <pc:sldChg chg="addSp modSp add mod">
        <pc:chgData name="Nakayama Akira (中山 章)" userId="e879d306-c1e0-4626-a9e6-3ba207e4b19a" providerId="ADAL" clId="{31AB461B-8026-4D91-A0CE-5C709743C618}" dt="2023-06-08T05:25:30.283" v="8558" actId="20577"/>
        <pc:sldMkLst>
          <pc:docMk/>
          <pc:sldMk cId="1916093405" sldId="5707"/>
        </pc:sldMkLst>
        <pc:spChg chg="mod">
          <ac:chgData name="Nakayama Akira (中山 章)" userId="e879d306-c1e0-4626-a9e6-3ba207e4b19a" providerId="ADAL" clId="{31AB461B-8026-4D91-A0CE-5C709743C618}" dt="2023-06-08T05:25:30.283" v="8558" actId="20577"/>
          <ac:spMkLst>
            <pc:docMk/>
            <pc:sldMk cId="1916093405" sldId="5707"/>
            <ac:spMk id="3" creationId="{F34BFEDB-D22A-FB3C-403F-2636DD459C42}"/>
          </ac:spMkLst>
        </pc:spChg>
        <pc:spChg chg="mod">
          <ac:chgData name="Nakayama Akira (中山 章)" userId="e879d306-c1e0-4626-a9e6-3ba207e4b19a" providerId="ADAL" clId="{31AB461B-8026-4D91-A0CE-5C709743C618}" dt="2023-06-08T01:14:03.182" v="8554" actId="1076"/>
          <ac:spMkLst>
            <pc:docMk/>
            <pc:sldMk cId="1916093405" sldId="5707"/>
            <ac:spMk id="6" creationId="{3D0EB74F-FF68-4A0E-9A17-DAAF49B79C07}"/>
          </ac:spMkLst>
        </pc:spChg>
        <pc:spChg chg="add mod">
          <ac:chgData name="Nakayama Akira (中山 章)" userId="e879d306-c1e0-4626-a9e6-3ba207e4b19a" providerId="ADAL" clId="{31AB461B-8026-4D91-A0CE-5C709743C618}" dt="2023-06-08T01:14:15.735" v="8555" actId="1076"/>
          <ac:spMkLst>
            <pc:docMk/>
            <pc:sldMk cId="1916093405" sldId="5707"/>
            <ac:spMk id="7" creationId="{CC2BFCF4-D4D0-C7AA-D569-66A9BE90831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Sheet2!$H$1</c:f>
              <c:strCache>
                <c:ptCount val="1"/>
                <c:pt idx="0">
                  <c:v>お客様満足度</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3717-46ED-A4D6-D78E880B719F}"/>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3717-46ED-A4D6-D78E880B719F}"/>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3717-46ED-A4D6-D78E880B719F}"/>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3717-46ED-A4D6-D78E880B719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ja-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Sheet2!$G$2:$G$5</c:f>
              <c:strCache>
                <c:ptCount val="4"/>
                <c:pt idx="0">
                  <c:v>9~10点</c:v>
                </c:pt>
                <c:pt idx="1">
                  <c:v>7~8点</c:v>
                </c:pt>
                <c:pt idx="2">
                  <c:v>6点</c:v>
                </c:pt>
                <c:pt idx="3">
                  <c:v>0~5点</c:v>
                </c:pt>
              </c:strCache>
            </c:strRef>
          </c:cat>
          <c:val>
            <c:numRef>
              <c:f>Sheet2!$H$2:$H$5</c:f>
              <c:numCache>
                <c:formatCode>0.00%</c:formatCode>
                <c:ptCount val="4"/>
                <c:pt idx="0">
                  <c:v>0.53283100107642623</c:v>
                </c:pt>
                <c:pt idx="1">
                  <c:v>0.34337997847147472</c:v>
                </c:pt>
                <c:pt idx="2">
                  <c:v>4.1980624327233582E-2</c:v>
                </c:pt>
                <c:pt idx="3">
                  <c:v>8.1808396124865443E-2</c:v>
                </c:pt>
              </c:numCache>
            </c:numRef>
          </c:val>
          <c:extLst>
            <c:ext xmlns:c16="http://schemas.microsoft.com/office/drawing/2014/chart" uri="{C3380CC4-5D6E-409C-BE32-E72D297353CC}">
              <c16:uniqueId val="{00000008-3717-46ED-A4D6-D78E880B719F}"/>
            </c:ext>
          </c:extLst>
        </c:ser>
        <c:dLbls>
          <c:dLblPos val="inEnd"/>
          <c:showLegendKey val="0"/>
          <c:showVal val="0"/>
          <c:showCatName val="0"/>
          <c:showSerName val="0"/>
          <c:showPercent val="1"/>
          <c:showBubbleSize val="0"/>
          <c:showLeaderLines val="1"/>
        </c:dLbls>
        <c:firstSliceAng val="0"/>
      </c:pieChart>
      <c:spPr>
        <a:solidFill>
          <a:srgbClr val="45BDCF">
            <a:lumMod val="40000"/>
            <a:lumOff val="6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09192">
        <a:lumMod val="20000"/>
        <a:lumOff val="80000"/>
      </a:srgbClr>
    </a:solid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商品別保有件数割合</a:t>
            </a:r>
          </a:p>
        </c:rich>
      </c:tx>
      <c:layout>
        <c:manualLayout>
          <c:xMode val="edge"/>
          <c:yMode val="edge"/>
          <c:x val="0.1571443074528206"/>
          <c:y val="1.8258275527441324E-2"/>
        </c:manualLayout>
      </c:layout>
      <c:overlay val="0"/>
      <c:spPr>
        <a:solidFill>
          <a:srgbClr val="92D050"/>
        </a:solid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商品別保有件数比率</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DF1-431D-A370-C99CD62795D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DF1-431D-A370-C99CD62795D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DF1-431D-A370-C99CD62795D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DF1-431D-A370-C99CD62795D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DF1-431D-A370-C99CD62795D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DF1-431D-A370-C99CD62795D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がん</c:v>
                </c:pt>
                <c:pt idx="1">
                  <c:v>医療</c:v>
                </c:pt>
                <c:pt idx="2">
                  <c:v>定期保険</c:v>
                </c:pt>
                <c:pt idx="3">
                  <c:v>その他損保</c:v>
                </c:pt>
                <c:pt idx="4">
                  <c:v>自動車</c:v>
                </c:pt>
                <c:pt idx="5">
                  <c:v>火災</c:v>
                </c:pt>
              </c:strCache>
            </c:strRef>
          </c:cat>
          <c:val>
            <c:numRef>
              <c:f>Sheet1!$B$2:$B$7</c:f>
              <c:numCache>
                <c:formatCode>0.00%</c:formatCode>
                <c:ptCount val="6"/>
                <c:pt idx="0">
                  <c:v>0.313</c:v>
                </c:pt>
                <c:pt idx="1">
                  <c:v>0.224</c:v>
                </c:pt>
                <c:pt idx="2">
                  <c:v>0.17799999999999999</c:v>
                </c:pt>
                <c:pt idx="3">
                  <c:v>0.14000000000000001</c:v>
                </c:pt>
                <c:pt idx="4">
                  <c:v>0.129</c:v>
                </c:pt>
                <c:pt idx="5">
                  <c:v>1.6E-2</c:v>
                </c:pt>
              </c:numCache>
            </c:numRef>
          </c:val>
          <c:extLst>
            <c:ext xmlns:c16="http://schemas.microsoft.com/office/drawing/2014/chart" uri="{C3380CC4-5D6E-409C-BE32-E72D297353CC}">
              <c16:uniqueId val="{0000000C-0DF1-431D-A370-C99CD62795D8}"/>
            </c:ext>
          </c:extLst>
        </c:ser>
        <c:dLbls>
          <c:dLblPos val="ctr"/>
          <c:showLegendKey val="0"/>
          <c:showVal val="0"/>
          <c:showCatName val="0"/>
          <c:showSerName val="0"/>
          <c:showPercent val="1"/>
          <c:showBubbleSize val="0"/>
          <c:showLeaderLines val="1"/>
        </c:dLbls>
        <c:firstSliceAng val="0"/>
      </c:pieChart>
      <c:spPr>
        <a:solidFill>
          <a:schemeClr val="accent5">
            <a:lumMod val="40000"/>
            <a:lumOff val="60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1">
        <a:lumMod val="20000"/>
        <a:lumOff val="80000"/>
      </a:schemeClr>
    </a:solid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ja-JP" dirty="0"/>
              <a:t>当社スタッフ</a:t>
            </a:r>
            <a:r>
              <a:rPr lang="ja-JP" altLang="en-US" dirty="0"/>
              <a:t>対応</a:t>
            </a:r>
            <a:r>
              <a:rPr lang="ja-JP" dirty="0"/>
              <a:t>満足度</a:t>
            </a:r>
          </a:p>
        </c:rich>
      </c:tx>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3159869987715278"/>
          <c:y val="0.22640297161858375"/>
          <c:w val="0.75819828608900786"/>
          <c:h val="0.71613110013113523"/>
        </c:manualLayout>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6BE-48CA-846C-8539CE442865}"/>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6BE-48CA-846C-8539CE44286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6BE-48CA-846C-8539CE442865}"/>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6BE-48CA-846C-8539CE44286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ja-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Sheet2!$G$2:$G$5</c:f>
              <c:strCache>
                <c:ptCount val="4"/>
                <c:pt idx="0">
                  <c:v>9点・10点</c:v>
                </c:pt>
                <c:pt idx="1">
                  <c:v>7点・8点</c:v>
                </c:pt>
                <c:pt idx="2">
                  <c:v>6点</c:v>
                </c:pt>
                <c:pt idx="3">
                  <c:v>5点以下</c:v>
                </c:pt>
              </c:strCache>
            </c:strRef>
          </c:cat>
          <c:val>
            <c:numRef>
              <c:f>Sheet2!$H$2:$H$5</c:f>
              <c:numCache>
                <c:formatCode>General</c:formatCode>
                <c:ptCount val="4"/>
                <c:pt idx="0">
                  <c:v>238</c:v>
                </c:pt>
                <c:pt idx="1">
                  <c:v>100</c:v>
                </c:pt>
                <c:pt idx="2">
                  <c:v>14</c:v>
                </c:pt>
                <c:pt idx="3">
                  <c:v>37</c:v>
                </c:pt>
              </c:numCache>
            </c:numRef>
          </c:val>
          <c:extLst>
            <c:ext xmlns:c16="http://schemas.microsoft.com/office/drawing/2014/chart" uri="{C3380CC4-5D6E-409C-BE32-E72D297353CC}">
              <c16:uniqueId val="{00000008-76BE-48CA-846C-8539CE442865}"/>
            </c:ext>
          </c:extLst>
        </c:ser>
        <c:dLbls>
          <c:dLblPos val="inEnd"/>
          <c:showLegendKey val="0"/>
          <c:showVal val="0"/>
          <c:showCatName val="0"/>
          <c:showSerName val="0"/>
          <c:showPercent val="1"/>
          <c:showBubbleSize val="0"/>
          <c:showLeaderLines val="1"/>
        </c:dLbls>
        <c:firstSliceAng val="0"/>
      </c:pieChart>
      <c:spPr>
        <a:solidFill>
          <a:srgbClr val="71BCE9">
            <a:lumMod val="20000"/>
            <a:lumOff val="8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09192">
        <a:lumMod val="20000"/>
        <a:lumOff val="80000"/>
      </a:srgbClr>
    </a:solid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11" tIns="45705" rIns="91411"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1411" tIns="45705" rIns="91411" bIns="45705" rtlCol="0"/>
          <a:lstStyle>
            <a:lvl1pPr algn="r">
              <a:defRPr sz="1200"/>
            </a:lvl1pPr>
          </a:lstStyle>
          <a:p>
            <a:fld id="{5A928202-6A6D-4923-8B20-A3BEA4D6381B}" type="datetimeFigureOut">
              <a:rPr kumimoji="1" lang="ja-JP" altLang="en-US" smtClean="0"/>
              <a:t>2023/6/9</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11" tIns="45705" rIns="91411" bIns="45705"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11" tIns="45705" rIns="91411"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11" tIns="45705" rIns="91411"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1411" tIns="45705" rIns="91411" bIns="45705" rtlCol="0" anchor="b"/>
          <a:lstStyle>
            <a:lvl1pPr algn="r">
              <a:defRPr sz="1200"/>
            </a:lvl1pPr>
          </a:lstStyle>
          <a:p>
            <a:fld id="{AAFA3DDC-4354-4EEC-9011-A85A13171A8D}" type="slidenum">
              <a:rPr kumimoji="1" lang="ja-JP" altLang="en-US" smtClean="0"/>
              <a:t>‹#›</a:t>
            </a:fld>
            <a:endParaRPr kumimoji="1" lang="ja-JP" altLang="en-US"/>
          </a:p>
        </p:txBody>
      </p:sp>
    </p:spTree>
    <p:extLst>
      <p:ext uri="{BB962C8B-B14F-4D97-AF65-F5344CB8AC3E}">
        <p14:creationId xmlns:p14="http://schemas.microsoft.com/office/powerpoint/2010/main" val="12330922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2790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ext Font Size 36pt">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67543" y="620688"/>
            <a:ext cx="2840400" cy="2736000"/>
          </a:xfrm>
          <a:prstGeom prst="rect">
            <a:avLst/>
          </a:prstGeom>
        </p:spPr>
        <p:txBody>
          <a:bodyPr/>
          <a:lstStyle>
            <a:lvl1pPr algn="l">
              <a:defRPr sz="3600">
                <a:solidFill>
                  <a:schemeClr val="bg1"/>
                </a:solidFill>
                <a:latin typeface="Meiryo UI" panose="020B0604030504040204" pitchFamily="50" charset="-128"/>
                <a:ea typeface="Meiryo UI" panose="020B0604030504040204" pitchFamily="50" charset="-128"/>
                <a:cs typeface="Arial" panose="020B0604020202020204" pitchFamily="34" charset="0"/>
              </a:defRPr>
            </a:lvl1pPr>
          </a:lstStyle>
          <a:p>
            <a:r>
              <a:rPr kumimoji="1" lang="ja-JP" altLang="en-US"/>
              <a:t>メインタイトルの入力</a:t>
            </a:r>
          </a:p>
        </p:txBody>
      </p:sp>
      <p:sp>
        <p:nvSpPr>
          <p:cNvPr id="4" name="日付プレースホルダー 3"/>
          <p:cNvSpPr>
            <a:spLocks noGrp="1"/>
          </p:cNvSpPr>
          <p:nvPr>
            <p:ph type="dt" sz="half" idx="10"/>
          </p:nvPr>
        </p:nvSpPr>
        <p:spPr/>
        <p:txBody>
          <a:bodyPr/>
          <a:lstStyle>
            <a:lvl1pPr>
              <a:defRPr lang="en-GB" altLang="ja-JP" sz="600" kern="0" baseline="0" smtClean="0">
                <a:solidFill>
                  <a:srgbClr val="717171"/>
                </a:solidFill>
                <a:latin typeface="Arial" pitchFamily="34" charset="0"/>
              </a:defRPr>
            </a:lvl1pPr>
          </a:lstStyle>
          <a:p>
            <a:fld id="{EFE48A96-85DC-4265-BC75-99CF75F7228C}" type="datetime1">
              <a:rPr lang="en-US" altLang="ja-JP" smtClean="0"/>
              <a:t>6/9/2023</a:t>
            </a:fld>
            <a:endParaRPr lang="ja-JP" altLang="en-US"/>
          </a:p>
        </p:txBody>
      </p:sp>
      <p:sp>
        <p:nvSpPr>
          <p:cNvPr id="5" name="フッター プレースホルダー 4"/>
          <p:cNvSpPr>
            <a:spLocks noGrp="1"/>
          </p:cNvSpPr>
          <p:nvPr>
            <p:ph type="ftr" sz="quarter" idx="11"/>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6" name="スライド番号プレースホルダー 5"/>
          <p:cNvSpPr>
            <a:spLocks noGrp="1"/>
          </p:cNvSpPr>
          <p:nvPr>
            <p:ph type="sldNum" sz="quarter" idx="12"/>
          </p:nvPr>
        </p:nvSpPr>
        <p:spPr/>
        <p:txBody>
          <a:bodyPr/>
          <a:lstStyle/>
          <a:p>
            <a:fld id="{72A98194-5DC2-436A-AA23-87554DAA05F1}" type="slidenum">
              <a:rPr kumimoji="1" lang="ja-JP" altLang="en-US" smtClean="0"/>
              <a:t>‹#›</a:t>
            </a:fld>
            <a:endParaRPr kumimoji="1" lang="ja-JP" altLang="en-US"/>
          </a:p>
        </p:txBody>
      </p:sp>
      <p:sp>
        <p:nvSpPr>
          <p:cNvPr id="10" name="Text Placeholder 6"/>
          <p:cNvSpPr>
            <a:spLocks noGrp="1"/>
          </p:cNvSpPr>
          <p:nvPr>
            <p:ph type="body" sz="quarter" idx="16" hasCustomPrompt="1"/>
          </p:nvPr>
        </p:nvSpPr>
        <p:spPr>
          <a:xfrm>
            <a:off x="359230" y="5382986"/>
            <a:ext cx="2950028" cy="320040"/>
          </a:xfrm>
          <a:prstGeom prst="rect">
            <a:avLst/>
          </a:prstGeom>
        </p:spPr>
        <p:txBody>
          <a:bodyPr/>
          <a:lstStyle>
            <a:lvl1pPr>
              <a:buFontTx/>
              <a:buNone/>
              <a:defRPr sz="1600" baseline="0">
                <a:solidFill>
                  <a:srgbClr val="000000"/>
                </a:solidFill>
                <a:latin typeface="ＭＳ Ｐゴシック" panose="020B0600070205080204" pitchFamily="50" charset="-128"/>
                <a:ea typeface="Meiryo UI" panose="020B060403050404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latin typeface="Arial" pitchFamily="34" charset="0"/>
              </a:rPr>
              <a:t>20</a:t>
            </a:r>
            <a:r>
              <a:rPr kumimoji="0" lang="en-US" altLang="ja-JP" sz="1600" b="0" i="0" u="none" strike="noStrike" kern="0" cap="none" spc="0" normalizeH="0" baseline="0" noProof="0">
                <a:ln>
                  <a:noFill/>
                </a:ln>
                <a:solidFill>
                  <a:srgbClr val="000000"/>
                </a:solidFill>
                <a:effectLst/>
                <a:uLnTx/>
                <a:uFillTx/>
                <a:latin typeface="Arial" pitchFamily="34" charset="0"/>
              </a:rPr>
              <a:t>14</a:t>
            </a:r>
            <a:r>
              <a:rPr kumimoji="0" lang="ja-JP" altLang="en-US" sz="1600" b="0" i="0" u="none" strike="noStrike" kern="0" cap="none" spc="0" normalizeH="0" baseline="0" noProof="0">
                <a:ln>
                  <a:noFill/>
                </a:ln>
                <a:solidFill>
                  <a:srgbClr val="000000"/>
                </a:solidFill>
                <a:effectLst/>
                <a:uLnTx/>
                <a:uFillTx/>
                <a:latin typeface="Arial" pitchFamily="34" charset="0"/>
              </a:rPr>
              <a:t>年○月○日</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11" name="Text Placeholder 6"/>
          <p:cNvSpPr>
            <a:spLocks noGrp="1"/>
          </p:cNvSpPr>
          <p:nvPr>
            <p:ph type="body" sz="quarter" idx="17" hasCustomPrompt="1"/>
          </p:nvPr>
        </p:nvSpPr>
        <p:spPr>
          <a:xfrm>
            <a:off x="357748" y="5988685"/>
            <a:ext cx="2952179" cy="320040"/>
          </a:xfrm>
          <a:prstGeom prst="rect">
            <a:avLst/>
          </a:prstGeom>
        </p:spPr>
        <p:txBody>
          <a:bodyPr/>
          <a:lstStyle>
            <a:lvl1pPr>
              <a:buFontTx/>
              <a:buNone/>
              <a:defRPr sz="1600" baseline="0">
                <a:solidFill>
                  <a:srgbClr val="000000"/>
                </a:solidFill>
                <a:latin typeface="ＭＳ Ｐゴシック" panose="020B0600070205080204" pitchFamily="50" charset="-128"/>
                <a:ea typeface="Meiryo UI" panose="020B060403050404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srgbClr val="000000"/>
                </a:solidFill>
                <a:effectLst/>
                <a:uLnTx/>
                <a:uFillTx/>
                <a:latin typeface="Arial" pitchFamily="34" charset="0"/>
              </a:rPr>
              <a:t>○○○事業部（サブタイトル）</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8" name="テキスト プレースホルダー 7"/>
          <p:cNvSpPr>
            <a:spLocks noGrp="1"/>
          </p:cNvSpPr>
          <p:nvPr>
            <p:ph type="body" sz="quarter" idx="18" hasCustomPrompt="1"/>
          </p:nvPr>
        </p:nvSpPr>
        <p:spPr>
          <a:xfrm>
            <a:off x="348343" y="3871731"/>
            <a:ext cx="2952750" cy="723600"/>
          </a:xfrm>
          <a:prstGeom prst="rect">
            <a:avLst/>
          </a:prstGeom>
        </p:spPr>
        <p:txBody>
          <a:bodyPr/>
          <a:lstStyle>
            <a:lvl1pPr marL="0" marR="0" indent="0" defTabSz="432000" eaLnBrk="1" fontAlgn="auto" latinLnBrk="0" hangingPunct="1">
              <a:lnSpc>
                <a:spcPct val="100000"/>
              </a:lnSpc>
              <a:spcBef>
                <a:spcPts val="0"/>
              </a:spcBef>
              <a:spcAft>
                <a:spcPts val="0"/>
              </a:spcAft>
              <a:buClrTx/>
              <a:buSzTx/>
              <a:buFontTx/>
              <a:buNone/>
              <a:tabLst/>
              <a:defRPr sz="1600" baseline="0">
                <a:latin typeface="ＭＳ Ｐゴシック" panose="020B0600070205080204" pitchFamily="50" charset="-128"/>
                <a:ea typeface="Meiryo UI" panose="020B0604030504040204" pitchFamily="50" charset="-128"/>
              </a:defRPr>
            </a:lvl1pPr>
          </a:lstStyle>
          <a:p>
            <a:pPr marL="0" marR="0" lvl="0" indent="0" defTabSz="4320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srgbClr val="CF142B"/>
                </a:solidFill>
                <a:effectLst/>
                <a:uLnTx/>
                <a:uFillTx/>
                <a:latin typeface="Arial" pitchFamily="34" charset="0"/>
              </a:rPr>
              <a:t>オプション　サブ　タイトル</a:t>
            </a:r>
            <a:endParaRPr kumimoji="0" lang="en-GB" altLang="ja-JP" sz="1800" b="0" i="0" u="none" strike="noStrike" kern="0" cap="none" spc="0" normalizeH="0" baseline="0" noProof="0">
              <a:ln>
                <a:noFill/>
              </a:ln>
              <a:solidFill>
                <a:srgbClr val="CF142B"/>
              </a:solidFill>
              <a:effectLst/>
              <a:uLnTx/>
              <a:uFillTx/>
              <a:latin typeface="Arial" pitchFamily="34" charset="0"/>
            </a:endParaRPr>
          </a:p>
        </p:txBody>
      </p:sp>
    </p:spTree>
    <p:extLst>
      <p:ext uri="{BB962C8B-B14F-4D97-AF65-F5344CB8AC3E}">
        <p14:creationId xmlns:p14="http://schemas.microsoft.com/office/powerpoint/2010/main" val="83494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title 32pt bulle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defRPr>
            </a:lvl1pPr>
          </a:lstStyle>
          <a:p>
            <a:r>
              <a:rPr kumimoji="1" lang="ja-JP" altLang="en-US"/>
              <a:t>内容ページタイトル</a:t>
            </a:r>
          </a:p>
        </p:txBody>
      </p:sp>
      <p:sp>
        <p:nvSpPr>
          <p:cNvPr id="9" name="Text Placeholder 2"/>
          <p:cNvSpPr>
            <a:spLocks noGrp="1"/>
          </p:cNvSpPr>
          <p:nvPr>
            <p:ph type="body" sz="quarter" idx="22" hasCustomPrompt="1"/>
          </p:nvPr>
        </p:nvSpPr>
        <p:spPr>
          <a:xfrm>
            <a:off x="373064" y="1694688"/>
            <a:ext cx="8447087" cy="4669600"/>
          </a:xfrm>
          <a:prstGeom prst="rect">
            <a:avLst/>
          </a:prstGeom>
        </p:spPr>
        <p:txBody>
          <a:bodyPr/>
          <a:lstStyle>
            <a:lvl1pPr marL="342900" indent="-342900">
              <a:buClr>
                <a:srgbClr val="C00000"/>
              </a:buClr>
              <a:buFont typeface="Wingdings" pitchFamily="2" charset="2"/>
              <a:buChar char="§"/>
              <a:defRPr sz="2400" baseline="0">
                <a:latin typeface="ＭＳ Ｐゴシック" panose="020B0600070205080204" pitchFamily="50" charset="-128"/>
                <a:ea typeface="Meiryo UI" panose="020B0604030504040204" pitchFamily="50" charset="-128"/>
              </a:defRPr>
            </a:lvl1pPr>
            <a:lvl2pPr marL="742950" indent="-377825">
              <a:defRPr sz="1800" baseline="0">
                <a:latin typeface="ＭＳ Ｐゴシック" panose="020B0600070205080204" pitchFamily="50" charset="-128"/>
                <a:ea typeface="Meiryo UI" panose="020B0604030504040204" pitchFamily="50" charset="-128"/>
              </a:defRPr>
            </a:lvl2pPr>
            <a:lvl3pPr marL="1036638" indent="-274638">
              <a:buClr>
                <a:srgbClr val="C00000"/>
              </a:buClr>
              <a:defRPr sz="1600" baseline="0">
                <a:latin typeface="ＭＳ Ｐゴシック" panose="020B0600070205080204" pitchFamily="50" charset="-128"/>
                <a:ea typeface="Meiryo UI" panose="020B0604030504040204" pitchFamily="50" charset="-128"/>
              </a:defRPr>
            </a:lvl3pPr>
          </a:lstStyle>
          <a:p>
            <a:pPr lvl="0"/>
            <a:r>
              <a:rPr lang="ja-JP" altLang="en-US"/>
              <a:t>テキストを入力</a:t>
            </a:r>
            <a:endParaRPr lang="en-US"/>
          </a:p>
          <a:p>
            <a:pPr lvl="1"/>
            <a:r>
              <a:rPr lang="ja-JP" altLang="en-US"/>
              <a:t>テキストを入力</a:t>
            </a:r>
            <a:endParaRPr lang="en-US" altLang="ja-JP"/>
          </a:p>
          <a:p>
            <a:pPr lvl="2"/>
            <a:r>
              <a:rPr lang="ja-JP" altLang="en-US"/>
              <a:t>テキストを入力</a:t>
            </a:r>
            <a:endParaRPr lang="en-US"/>
          </a:p>
        </p:txBody>
      </p:sp>
      <p:sp>
        <p:nvSpPr>
          <p:cNvPr id="7" name="テキスト プレースホルダー 6"/>
          <p:cNvSpPr>
            <a:spLocks noGrp="1"/>
          </p:cNvSpPr>
          <p:nvPr>
            <p:ph type="body" sz="quarter" idx="23" hasCustomPrompt="1"/>
          </p:nvPr>
        </p:nvSpPr>
        <p:spPr>
          <a:xfrm>
            <a:off x="374549" y="992823"/>
            <a:ext cx="8445600" cy="496800"/>
          </a:xfrm>
          <a:prstGeom prst="rect">
            <a:avLst/>
          </a:prstGeom>
        </p:spPr>
        <p:txBody>
          <a:bodyPr/>
          <a:lstStyle>
            <a:lvl1pPr marL="0" indent="0">
              <a:buNone/>
              <a:defRPr sz="2400" b="1">
                <a:latin typeface="Meiryo UI" panose="020B0604030504040204" pitchFamily="50" charset="-128"/>
                <a:ea typeface="Meiryo UI" panose="020B0604030504040204" pitchFamily="50" charset="-128"/>
              </a:defRPr>
            </a:lvl1pPr>
          </a:lstStyle>
          <a:p>
            <a:pPr lvl="0"/>
            <a:r>
              <a:rPr kumimoji="1" lang="ja-JP" altLang="en-US"/>
              <a:t>見出しを入力</a:t>
            </a:r>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1817438C-432A-4C17-815F-1DCD98DB83B8}" type="datetime1">
              <a:rPr lang="en-US" altLang="ja-JP" smtClean="0"/>
              <a:t>6/9/2023</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1"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74229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hort text plus caption">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0" name="Rounded Rectangle 6"/>
          <p:cNvSpPr/>
          <p:nvPr userDrawn="1"/>
        </p:nvSpPr>
        <p:spPr>
          <a:xfrm>
            <a:off x="367362" y="1477965"/>
            <a:ext cx="6123064" cy="2232025"/>
          </a:xfrm>
          <a:prstGeom prst="roundRect">
            <a:avLst>
              <a:gd name="adj" fmla="val 7449"/>
            </a:avLst>
          </a:pr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a:p>
        </p:txBody>
      </p:sp>
      <p:sp>
        <p:nvSpPr>
          <p:cNvPr id="11" name="Text Placeholder 9"/>
          <p:cNvSpPr>
            <a:spLocks noGrp="1"/>
          </p:cNvSpPr>
          <p:nvPr>
            <p:ph type="body" sz="quarter" idx="14" hasCustomPrompt="1"/>
          </p:nvPr>
        </p:nvSpPr>
        <p:spPr>
          <a:xfrm>
            <a:off x="495446" y="1592580"/>
            <a:ext cx="5820727" cy="2004060"/>
          </a:xfrm>
          <a:prstGeom prst="rect">
            <a:avLst/>
          </a:prstGeom>
        </p:spPr>
        <p:txBody>
          <a:bodyPr/>
          <a:lstStyle>
            <a:lvl1pPr marL="0" indent="0">
              <a:buNone/>
              <a:defRPr sz="2800" baseline="0">
                <a:solidFill>
                  <a:schemeClr val="bg1"/>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2" name="Text Placeholder 7"/>
          <p:cNvSpPr>
            <a:spLocks noGrp="1"/>
          </p:cNvSpPr>
          <p:nvPr>
            <p:ph type="body" sz="quarter" idx="18" hasCustomPrompt="1"/>
          </p:nvPr>
        </p:nvSpPr>
        <p:spPr>
          <a:xfrm>
            <a:off x="367559" y="3854450"/>
            <a:ext cx="6134163"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z="1600" b="1" i="0" baseline="0">
                <a:latin typeface="Arial" pitchFamily="34" charset="0"/>
              </a:rPr>
              <a:t>（オプション）　ヘッダーの入力</a:t>
            </a:r>
            <a:endParaRPr lang="en-GB"/>
          </a:p>
        </p:txBody>
      </p:sp>
      <p:sp>
        <p:nvSpPr>
          <p:cNvPr id="13" name="Text Placeholder 11"/>
          <p:cNvSpPr>
            <a:spLocks noGrp="1"/>
          </p:cNvSpPr>
          <p:nvPr>
            <p:ph type="body" sz="quarter" idx="19" hasCustomPrompt="1"/>
          </p:nvPr>
        </p:nvSpPr>
        <p:spPr>
          <a:xfrm>
            <a:off x="367363" y="4359277"/>
            <a:ext cx="6134360"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（オプション）　本文の入力</a:t>
            </a:r>
            <a:endParaRPr lang="en-GB"/>
          </a:p>
        </p:txBody>
      </p:sp>
      <p:sp>
        <p:nvSpPr>
          <p:cNvPr id="14"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11EFB1B3-1A1B-44AA-9F03-0E9E27E2122E}" type="datetime1">
              <a:rPr lang="en-US" altLang="ja-JP" smtClean="0"/>
              <a:t>6/9/2023</a:t>
            </a:fld>
            <a:endParaRPr lang="ja-JP" altLang="en-US"/>
          </a:p>
        </p:txBody>
      </p:sp>
      <p:sp>
        <p:nvSpPr>
          <p:cNvPr id="15"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6"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205666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7" name="図プレースホルダー 12"/>
          <p:cNvSpPr>
            <a:spLocks noGrp="1"/>
          </p:cNvSpPr>
          <p:nvPr>
            <p:ph type="pic" sz="quarter" idx="13" hasCustomPrompt="1"/>
          </p:nvPr>
        </p:nvSpPr>
        <p:spPr>
          <a:xfrm>
            <a:off x="364150" y="1477965"/>
            <a:ext cx="6675279"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D3A0795F-FCFC-457D-A36C-335FBB9FD5F5}" type="datetime1">
              <a:rPr lang="en-US" altLang="ja-JP" smtClean="0"/>
              <a:t>6/9/2023</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126971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2" name="図プレースホルダー 12"/>
          <p:cNvSpPr>
            <a:spLocks noGrp="1"/>
          </p:cNvSpPr>
          <p:nvPr>
            <p:ph type="pic" sz="quarter" idx="13" hasCustomPrompt="1"/>
          </p:nvPr>
        </p:nvSpPr>
        <p:spPr>
          <a:xfrm>
            <a:off x="362593" y="1477965"/>
            <a:ext cx="6676836"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3" name="Text Placeholder 7"/>
          <p:cNvSpPr>
            <a:spLocks noGrp="1"/>
          </p:cNvSpPr>
          <p:nvPr>
            <p:ph type="body" sz="quarter" idx="18" hasCustomPrompt="1"/>
          </p:nvPr>
        </p:nvSpPr>
        <p:spPr>
          <a:xfrm>
            <a:off x="362658" y="4815840"/>
            <a:ext cx="6661792"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sz="1600" b="1" i="0" baseline="0">
                <a:latin typeface="Arial" pitchFamily="34" charset="0"/>
              </a:rPr>
              <a:t>オプション　ヘッダーの入力</a:t>
            </a:r>
            <a:endParaRPr lang="en-GB"/>
          </a:p>
        </p:txBody>
      </p:sp>
      <p:sp>
        <p:nvSpPr>
          <p:cNvPr id="14" name="Text Placeholder 11"/>
          <p:cNvSpPr>
            <a:spLocks noGrp="1"/>
          </p:cNvSpPr>
          <p:nvPr>
            <p:ph type="body" sz="quarter" idx="19" hasCustomPrompt="1"/>
          </p:nvPr>
        </p:nvSpPr>
        <p:spPr>
          <a:xfrm>
            <a:off x="362594" y="5320667"/>
            <a:ext cx="6669347"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オプション　本文の入力</a:t>
            </a:r>
            <a:endParaRPr lang="en-GB"/>
          </a:p>
        </p:txBody>
      </p: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AB2B4147-FBF1-41B7-9B0B-C93B6B172759}" type="datetime1">
              <a:rPr lang="en-US" altLang="ja-JP" smtClean="0"/>
              <a:t>6/9/2023</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1"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39717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2" name="図プレースホルダー 12"/>
          <p:cNvSpPr>
            <a:spLocks noGrp="1"/>
          </p:cNvSpPr>
          <p:nvPr>
            <p:ph type="pic" sz="quarter" idx="13" hasCustomPrompt="1"/>
          </p:nvPr>
        </p:nvSpPr>
        <p:spPr>
          <a:xfrm>
            <a:off x="358156" y="1477965"/>
            <a:ext cx="3995738"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3" name="図プレースホルダー 12"/>
          <p:cNvSpPr>
            <a:spLocks noGrp="1"/>
          </p:cNvSpPr>
          <p:nvPr>
            <p:ph type="pic" sz="quarter" idx="16" hasCustomPrompt="1"/>
          </p:nvPr>
        </p:nvSpPr>
        <p:spPr>
          <a:xfrm>
            <a:off x="4799105" y="1477965"/>
            <a:ext cx="4001770"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4" name="図プレースホルダー 12"/>
          <p:cNvSpPr>
            <a:spLocks noGrp="1"/>
          </p:cNvSpPr>
          <p:nvPr>
            <p:ph type="pic" sz="quarter" idx="18" hasCustomPrompt="1"/>
          </p:nvPr>
        </p:nvSpPr>
        <p:spPr>
          <a:xfrm>
            <a:off x="2623186" y="3644803"/>
            <a:ext cx="4036695"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15" name="Text Placeholder 16"/>
          <p:cNvSpPr>
            <a:spLocks noGrp="1"/>
          </p:cNvSpPr>
          <p:nvPr>
            <p:ph type="body" sz="quarter" idx="19" hasCustomPrompt="1"/>
          </p:nvPr>
        </p:nvSpPr>
        <p:spPr>
          <a:xfrm>
            <a:off x="488783" y="3983991"/>
            <a:ext cx="1918335"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キャプション（テキスト）の入力</a:t>
            </a:r>
            <a:endParaRPr lang="en-US"/>
          </a:p>
        </p:txBody>
      </p:sp>
      <p:sp>
        <p:nvSpPr>
          <p:cNvPr id="16" name="Text Placeholder 16"/>
          <p:cNvSpPr>
            <a:spLocks noGrp="1"/>
          </p:cNvSpPr>
          <p:nvPr>
            <p:ph type="body" sz="quarter" idx="20" hasCustomPrompt="1"/>
          </p:nvPr>
        </p:nvSpPr>
        <p:spPr>
          <a:xfrm>
            <a:off x="6830379" y="3983991"/>
            <a:ext cx="1883410"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キャプション（テキスト）の入力</a:t>
            </a:r>
            <a:endParaRPr lang="en-US" altLang="ja-JP"/>
          </a:p>
        </p:txBody>
      </p:sp>
      <p:sp>
        <p:nvSpPr>
          <p:cNvPr id="17" name="Text Placeholder 16"/>
          <p:cNvSpPr>
            <a:spLocks noGrp="1"/>
          </p:cNvSpPr>
          <p:nvPr>
            <p:ph type="body" sz="quarter" idx="21" hasCustomPrompt="1"/>
          </p:nvPr>
        </p:nvSpPr>
        <p:spPr>
          <a:xfrm>
            <a:off x="2107883" y="6002215"/>
            <a:ext cx="4928235" cy="296986"/>
          </a:xfrm>
          <a:prstGeom prst="rect">
            <a:avLst/>
          </a:prstGeom>
        </p:spPr>
        <p:txBody>
          <a:bodyPr/>
          <a:lstStyle>
            <a:lvl1pPr marL="0" indent="0" algn="ctr">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キャプション（テキスト）の入力</a:t>
            </a:r>
            <a:endParaRPr lang="en-US" altLang="ja-JP"/>
          </a:p>
        </p:txBody>
      </p:sp>
      <p:sp>
        <p:nvSpPr>
          <p:cNvPr id="1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7F068A2B-651D-441D-BE0A-634124C77A3C}" type="datetime1">
              <a:rPr lang="en-US" altLang="ja-JP" smtClean="0"/>
              <a:t>6/9/2023</a:t>
            </a:fld>
            <a:endParaRPr lang="ja-JP" altLang="en-US"/>
          </a:p>
        </p:txBody>
      </p:sp>
      <p:sp>
        <p:nvSpPr>
          <p:cNvPr id="1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2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829253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Slide title imag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8" name="図プレースホルダー 12"/>
          <p:cNvSpPr>
            <a:spLocks noGrp="1"/>
          </p:cNvSpPr>
          <p:nvPr>
            <p:ph type="pic" sz="quarter" idx="13" hasCustomPrompt="1"/>
          </p:nvPr>
        </p:nvSpPr>
        <p:spPr>
          <a:xfrm>
            <a:off x="367084" y="1477963"/>
            <a:ext cx="3993267" cy="2399556"/>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アイコンをクリックして画像を挿入</a:t>
            </a:r>
          </a:p>
        </p:txBody>
      </p:sp>
      <p:sp>
        <p:nvSpPr>
          <p:cNvPr id="9" name="Content Placeholder 9"/>
          <p:cNvSpPr>
            <a:spLocks noGrp="1"/>
          </p:cNvSpPr>
          <p:nvPr>
            <p:ph sz="quarter" idx="16" hasCustomPrompt="1"/>
          </p:nvPr>
        </p:nvSpPr>
        <p:spPr>
          <a:xfrm>
            <a:off x="4587650" y="1477963"/>
            <a:ext cx="4213225" cy="4830762"/>
          </a:xfrm>
          <a:prstGeom prst="rect">
            <a:avLst/>
          </a:prstGeom>
        </p:spPr>
        <p:txBody>
          <a:bodyPr/>
          <a:lstStyle>
            <a:lvl1pPr marL="342900" indent="-342900">
              <a:spcAft>
                <a:spcPts val="600"/>
              </a:spcAft>
              <a:buClr>
                <a:srgbClr val="CF142B"/>
              </a:buClr>
              <a:buFont typeface="Wingdings" pitchFamily="2" charset="2"/>
              <a:buChar char="§"/>
              <a:defRPr sz="2400">
                <a:latin typeface="ＭＳ Ｐゴシック" panose="020B0600070205080204" pitchFamily="50" charset="-128"/>
                <a:ea typeface="ＭＳ Ｐゴシック" panose="020B0600070205080204" pitchFamily="50" charset="-128"/>
              </a:defRPr>
            </a:lvl1pPr>
            <a:lvl2pPr marL="742950" indent="-285750">
              <a:spcAft>
                <a:spcPts val="600"/>
              </a:spcAft>
              <a:buClrTx/>
              <a:buFont typeface="Arial" pitchFamily="34" charset="0"/>
              <a:buChar char="–"/>
              <a:defRPr sz="2000">
                <a:latin typeface="ＭＳ Ｐゴシック" panose="020B0600070205080204" pitchFamily="50" charset="-128"/>
                <a:ea typeface="ＭＳ Ｐゴシック" panose="020B0600070205080204" pitchFamily="50" charset="-128"/>
              </a:defRPr>
            </a:lvl2pPr>
          </a:lstStyle>
          <a:p>
            <a:pPr lvl="0"/>
            <a:r>
              <a:rPr lang="ja-JP" altLang="en-US"/>
              <a:t>テキストを入力</a:t>
            </a:r>
            <a:endParaRPr lang="en-US"/>
          </a:p>
          <a:p>
            <a:pPr lvl="1"/>
            <a:r>
              <a:rPr lang="ja-JP" altLang="en-US"/>
              <a:t>テキストを入力</a:t>
            </a:r>
            <a:endParaRPr lang="en-US"/>
          </a:p>
          <a:p>
            <a:pPr lvl="0"/>
            <a:r>
              <a:rPr lang="ja-JP" altLang="en-US"/>
              <a:t>テキストを入力</a:t>
            </a:r>
            <a:endParaRPr lang="en-US"/>
          </a:p>
          <a:p>
            <a:pPr lvl="1"/>
            <a:r>
              <a:rPr lang="ja-JP" altLang="en-US"/>
              <a:t>テキストを入力</a:t>
            </a:r>
            <a:endParaRPr lang="en-US"/>
          </a:p>
          <a:p>
            <a:pPr lvl="0"/>
            <a:r>
              <a:rPr lang="ja-JP" altLang="en-US"/>
              <a:t>テキストを入力</a:t>
            </a:r>
            <a:endParaRPr lang="en-US"/>
          </a:p>
          <a:p>
            <a:pPr lvl="1"/>
            <a:r>
              <a:rPr lang="ja-JP" altLang="en-US"/>
              <a:t>テキストを入力</a:t>
            </a:r>
            <a:endParaRPr lang="en-US"/>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8C890A9-F7D3-428A-8585-16323F53BCCF}" type="datetime1">
              <a:rPr lang="en-US" altLang="ja-JP" smtClean="0"/>
              <a:t>6/9/2023</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135636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6" name="Text Placeholder 9"/>
          <p:cNvSpPr>
            <a:spLocks noGrp="1"/>
          </p:cNvSpPr>
          <p:nvPr>
            <p:ph type="body" sz="quarter" idx="14" hasCustomPrompt="1"/>
          </p:nvPr>
        </p:nvSpPr>
        <p:spPr>
          <a:xfrm>
            <a:off x="4746172"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7" name="Text Placeholder 9"/>
          <p:cNvSpPr>
            <a:spLocks noGrp="1"/>
          </p:cNvSpPr>
          <p:nvPr>
            <p:ph type="body" sz="quarter" idx="18" hasCustomPrompt="1"/>
          </p:nvPr>
        </p:nvSpPr>
        <p:spPr>
          <a:xfrm>
            <a:off x="360025" y="1479395"/>
            <a:ext cx="3994848" cy="1689256"/>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9568473A-0975-4DF3-82A2-322834D34992}" type="datetime1">
              <a:rPr lang="en-US" altLang="ja-JP" smtClean="0"/>
              <a:t>6/9/2023</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7710098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タイトルと表">
    <p:spTree>
      <p:nvGrpSpPr>
        <p:cNvPr id="1" name=""/>
        <p:cNvGrpSpPr/>
        <p:nvPr/>
      </p:nvGrpSpPr>
      <p:grpSpPr>
        <a:xfrm>
          <a:off x="0" y="0"/>
          <a:ext cx="0" cy="0"/>
          <a:chOff x="0" y="0"/>
          <a:chExt cx="0" cy="0"/>
        </a:xfrm>
      </p:grpSpPr>
      <p:sp>
        <p:nvSpPr>
          <p:cNvPr id="3" name="表プレースホルダー 2"/>
          <p:cNvSpPr>
            <a:spLocks noGrp="1"/>
          </p:cNvSpPr>
          <p:nvPr>
            <p:ph type="tbl" idx="1"/>
          </p:nvPr>
        </p:nvSpPr>
        <p:spPr>
          <a:xfrm>
            <a:off x="457200" y="1600201"/>
            <a:ext cx="8229600" cy="4525963"/>
          </a:xfrm>
          <a:prstGeom prst="rect">
            <a:avLst/>
          </a:prstGeom>
        </p:spPr>
        <p:txBody>
          <a:bodyPr/>
          <a:lstStyle/>
          <a:p>
            <a:pPr lvl="0"/>
            <a:endParaRPr lang="ja-JP" altLang="en-US" noProof="0" dirty="0"/>
          </a:p>
        </p:txBody>
      </p:sp>
      <p:sp>
        <p:nvSpPr>
          <p:cNvPr id="5" name="タイトル 4"/>
          <p:cNvSpPr>
            <a:spLocks noGrp="1"/>
          </p:cNvSpPr>
          <p:nvPr>
            <p:ph type="title"/>
          </p:nvPr>
        </p:nvSpPr>
        <p:spPr/>
        <p:txBody>
          <a:bodyPr/>
          <a:lstStyle/>
          <a:p>
            <a:r>
              <a:rPr kumimoji="1" lang="ja-JP" altLang="en-US"/>
              <a:t>マスター タイトルの書式設定</a:t>
            </a:r>
          </a:p>
        </p:txBody>
      </p:sp>
      <p:sp>
        <p:nvSpPr>
          <p:cNvPr id="6" name="Rectangle 3">
            <a:extLst>
              <a:ext uri="{FF2B5EF4-FFF2-40B4-BE49-F238E27FC236}">
                <a16:creationId xmlns:a16="http://schemas.microsoft.com/office/drawing/2014/main" id="{DEA8D793-8AAD-4A16-A5B4-7E86ED86A071}"/>
              </a:ext>
            </a:extLst>
          </p:cNvPr>
          <p:cNvSpPr>
            <a:spLocks noGrp="1" noChangeArrowheads="1"/>
          </p:cNvSpPr>
          <p:nvPr>
            <p:ph type="sldNum" sz="quarter" idx="4"/>
          </p:nvPr>
        </p:nvSpPr>
        <p:spPr bwMode="auto">
          <a:xfrm>
            <a:off x="6746631" y="6489341"/>
            <a:ext cx="2244969" cy="324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defRPr kumimoji="0" sz="1292" b="1" smtClean="0">
                <a:solidFill>
                  <a:schemeClr val="bg2">
                    <a:lumMod val="50000"/>
                  </a:schemeClr>
                </a:solidFill>
              </a:defRPr>
            </a:lvl1pPr>
          </a:lstStyle>
          <a:p>
            <a:pPr eaLnBrk="1" hangingPunct="1">
              <a:defRPr/>
            </a:pPr>
            <a:fld id="{3B83ED03-E08C-480C-AB8A-1F4CD3180BB5}" type="slidenum">
              <a:rPr lang="en-US" altLang="ja-JP" smtClean="0">
                <a:latin typeface="メイリオ" pitchFamily="50" charset="-128"/>
                <a:ea typeface="メイリオ" pitchFamily="50" charset="-128"/>
                <a:cs typeface="メイリオ" pitchFamily="50" charset="-128"/>
              </a:rPr>
              <a:pPr eaLnBrk="1" hangingPunct="1">
                <a:defRPr/>
              </a:pPr>
              <a:t>‹#›</a:t>
            </a:fld>
            <a:r>
              <a:rPr lang="en-US" altLang="ja-JP" dirty="0">
                <a:latin typeface="メイリオ" pitchFamily="50" charset="-128"/>
                <a:ea typeface="メイリオ" pitchFamily="50" charset="-128"/>
                <a:cs typeface="メイリオ" pitchFamily="50" charset="-128"/>
              </a:rPr>
              <a:t>/16</a:t>
            </a:r>
          </a:p>
        </p:txBody>
      </p:sp>
    </p:spTree>
    <p:extLst>
      <p:ext uri="{BB962C8B-B14F-4D97-AF65-F5344CB8AC3E}">
        <p14:creationId xmlns:p14="http://schemas.microsoft.com/office/powerpoint/2010/main" val="262862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4" name="Plaque 10"/>
          <p:cNvSpPr/>
          <p:nvPr/>
        </p:nvSpPr>
        <p:spPr>
          <a:xfrm>
            <a:off x="449873" y="476250"/>
            <a:ext cx="3521319" cy="3816350"/>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kumimoji="0" lang="en-US" sz="1662" dirty="0">
              <a:solidFill>
                <a:srgbClr val="FFFFFF"/>
              </a:solidFill>
            </a:endParaRPr>
          </a:p>
        </p:txBody>
      </p:sp>
      <p:pic>
        <p:nvPicPr>
          <p:cNvPr id="5" name="Picture 20" descr="RICOH_LOGO"/>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04185" y="477838"/>
            <a:ext cx="1625112"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62716" y="622300"/>
            <a:ext cx="2587869" cy="2735263"/>
          </a:xfrm>
        </p:spPr>
        <p:txBody>
          <a:bodyPr/>
          <a:lstStyle>
            <a:lvl1pPr>
              <a:defRPr sz="3323" b="0">
                <a:solidFill>
                  <a:schemeClr val="bg1"/>
                </a:solidFill>
              </a:defRPr>
            </a:lvl1pPr>
          </a:lstStyle>
          <a:p>
            <a:pPr lvl="0"/>
            <a:r>
              <a:rPr lang="en-US" altLang="ja-JP" noProof="0"/>
              <a:t>MS P</a:t>
            </a:r>
            <a:r>
              <a:rPr lang="ja-JP" altLang="en-US" noProof="0"/>
              <a:t>ゴシック　～</a:t>
            </a:r>
            <a:r>
              <a:rPr lang="en-US" altLang="ja-JP" noProof="0"/>
              <a:t>36pt</a:t>
            </a:r>
          </a:p>
        </p:txBody>
      </p:sp>
      <p:sp>
        <p:nvSpPr>
          <p:cNvPr id="3075" name="Rectangle 3"/>
          <p:cNvSpPr>
            <a:spLocks noGrp="1" noChangeArrowheads="1"/>
          </p:cNvSpPr>
          <p:nvPr>
            <p:ph type="subTitle" idx="1"/>
          </p:nvPr>
        </p:nvSpPr>
        <p:spPr bwMode="auto">
          <a:xfrm>
            <a:off x="505563" y="4106863"/>
            <a:ext cx="3130062" cy="7239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buFont typeface="Wingdings" panose="05000000000000000000" pitchFamily="2" charset="2"/>
              <a:buNone/>
              <a:defRPr sz="1662">
                <a:solidFill>
                  <a:srgbClr val="CF142B"/>
                </a:solidFill>
              </a:defRPr>
            </a:lvl1pPr>
          </a:lstStyle>
          <a:p>
            <a:pPr lvl="0"/>
            <a:r>
              <a:rPr lang="en-US" altLang="ja-JP" noProof="0"/>
              <a:t>MS P</a:t>
            </a:r>
            <a:r>
              <a:rPr lang="ja-JP" altLang="en-US" noProof="0"/>
              <a:t>ゴシック　～</a:t>
            </a:r>
            <a:r>
              <a:rPr lang="en-US" altLang="ja-JP" noProof="0"/>
              <a:t>18pt</a:t>
            </a:r>
          </a:p>
        </p:txBody>
      </p:sp>
      <p:sp>
        <p:nvSpPr>
          <p:cNvPr id="6" name="Slide Number Placeholder 19"/>
          <p:cNvSpPr>
            <a:spLocks noGrp="1"/>
          </p:cNvSpPr>
          <p:nvPr>
            <p:ph type="sldNum" sz="quarter" idx="10"/>
          </p:nvPr>
        </p:nvSpPr>
        <p:spPr>
          <a:xfrm>
            <a:off x="6717330" y="6356367"/>
            <a:ext cx="1969477" cy="365125"/>
          </a:xfrm>
        </p:spPr>
        <p:txBody>
          <a:bodyPr/>
          <a:lstStyle>
            <a:lvl1pPr>
              <a:defRPr sz="831" smtClean="0">
                <a:solidFill>
                  <a:srgbClr val="717171"/>
                </a:solidFill>
              </a:defRPr>
            </a:lvl1pPr>
          </a:lstStyle>
          <a:p>
            <a:pPr>
              <a:defRPr/>
            </a:pPr>
            <a:fld id="{66C36075-A3FB-48B1-9ED7-05852E764042}" type="slidenum">
              <a:rPr lang="en-GB" altLang="ja-JP"/>
              <a:pPr>
                <a:defRPr/>
              </a:pPr>
              <a:t>‹#›</a:t>
            </a:fld>
            <a:endParaRPr lang="en-GB" altLang="ja-JP" dirty="0"/>
          </a:p>
        </p:txBody>
      </p:sp>
    </p:spTree>
    <p:extLst>
      <p:ext uri="{BB962C8B-B14F-4D97-AF65-F5344CB8AC3E}">
        <p14:creationId xmlns:p14="http://schemas.microsoft.com/office/powerpoint/2010/main" val="1588951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Questions Divider">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539554" y="3141040"/>
            <a:ext cx="6194215" cy="648000"/>
          </a:xfrm>
          <a:prstGeom prst="rect">
            <a:avLst/>
          </a:prstGeom>
        </p:spPr>
        <p:txBody>
          <a:bodyPr/>
          <a:lstStyle>
            <a:lvl1pPr algn="l">
              <a:defRPr sz="3200" b="0">
                <a:latin typeface="ＭＳ Ｐゴシック" panose="020B0600070205080204" pitchFamily="50" charset="-128"/>
                <a:ea typeface="ＭＳ Ｐゴシック" panose="020B0600070205080204" pitchFamily="50" charset="-128"/>
              </a:defRPr>
            </a:lvl1pPr>
          </a:lstStyle>
          <a:p>
            <a:r>
              <a:rPr kumimoji="1" lang="ja-JP" altLang="en-US"/>
              <a:t>質 問</a:t>
            </a:r>
          </a:p>
        </p:txBody>
      </p:sp>
      <p:sp>
        <p:nvSpPr>
          <p:cNvPr id="5"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8E91247E-5DCA-47F0-AD80-32B401F78FD5}" type="datetime1">
              <a:rPr lang="en-US" altLang="ja-JP" smtClean="0"/>
              <a:t>6/9/2023</a:t>
            </a:fld>
            <a:endParaRPr lang="ja-JP" altLang="en-US"/>
          </a:p>
        </p:txBody>
      </p:sp>
      <p:sp>
        <p:nvSpPr>
          <p:cNvPr id="8"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431010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resentation Text Font Size 36pt">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467544" y="620688"/>
            <a:ext cx="2840400" cy="2736000"/>
          </a:xfrm>
          <a:prstGeom prst="rect">
            <a:avLst/>
          </a:prstGeom>
        </p:spPr>
        <p:txBody>
          <a:bodyPr/>
          <a:lstStyle>
            <a:lvl1pPr algn="l">
              <a:defRPr sz="3600">
                <a:solidFill>
                  <a:schemeClr val="bg1"/>
                </a:solidFill>
                <a:latin typeface="Meiryo UI" panose="020B0604030504040204" pitchFamily="50" charset="-128"/>
                <a:ea typeface="Meiryo UI" panose="020B0604030504040204" pitchFamily="50" charset="-128"/>
                <a:cs typeface="Arial" panose="020B0604020202020204" pitchFamily="34" charset="0"/>
              </a:defRPr>
            </a:lvl1pPr>
          </a:lstStyle>
          <a:p>
            <a:r>
              <a:rPr kumimoji="1" lang="ja-JP" altLang="en-US"/>
              <a:t>メインタイトルの入力</a:t>
            </a:r>
          </a:p>
        </p:txBody>
      </p:sp>
      <p:sp>
        <p:nvSpPr>
          <p:cNvPr id="15" name="図プレースホルダー 12"/>
          <p:cNvSpPr>
            <a:spLocks noGrp="1"/>
          </p:cNvSpPr>
          <p:nvPr>
            <p:ph type="pic" sz="quarter" idx="13"/>
          </p:nvPr>
        </p:nvSpPr>
        <p:spPr>
          <a:xfrm>
            <a:off x="4949372" y="2553721"/>
            <a:ext cx="3870779" cy="3744448"/>
          </a:xfrm>
          <a:prstGeom prst="roundRect">
            <a:avLst>
              <a:gd name="adj" fmla="val 3978"/>
            </a:avLst>
          </a:prstGeom>
        </p:spPr>
        <p:txBody>
          <a:bodyPr rtlCol="0">
            <a:normAutofit/>
          </a:bodyPr>
          <a:lstStyle>
            <a:lvl1pPr marL="0" indent="0">
              <a:buNone/>
              <a:defRPr sz="2800" baseline="0">
                <a:solidFill>
                  <a:srgbClr val="000000"/>
                </a:solidFill>
                <a:latin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アイコンをクリックして図を追加</a:t>
            </a:r>
          </a:p>
        </p:txBody>
      </p:sp>
      <p:sp>
        <p:nvSpPr>
          <p:cNvPr id="14" name="Text Placeholder 6"/>
          <p:cNvSpPr>
            <a:spLocks noGrp="1"/>
          </p:cNvSpPr>
          <p:nvPr>
            <p:ph type="body" sz="quarter" idx="16" hasCustomPrompt="1"/>
          </p:nvPr>
        </p:nvSpPr>
        <p:spPr>
          <a:xfrm>
            <a:off x="359230" y="5382986"/>
            <a:ext cx="2950028" cy="320040"/>
          </a:xfrm>
          <a:prstGeom prst="rect">
            <a:avLst/>
          </a:prstGeom>
        </p:spPr>
        <p:txBody>
          <a:bodyPr/>
          <a:lstStyle>
            <a:lvl1pPr>
              <a:buFontTx/>
              <a:buNone/>
              <a:defRPr sz="1600" baseline="0">
                <a:solidFill>
                  <a:srgbClr val="000000"/>
                </a:solidFill>
                <a:latin typeface="ＭＳ Ｐゴシック" panose="020B0600070205080204" pitchFamily="50" charset="-128"/>
                <a:ea typeface="Meiryo UI" panose="020B060403050404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rgbClr val="000000"/>
                </a:solidFill>
                <a:effectLst/>
                <a:uLnTx/>
                <a:uFillTx/>
                <a:latin typeface="Arial" pitchFamily="34" charset="0"/>
              </a:rPr>
              <a:t>20</a:t>
            </a:r>
            <a:r>
              <a:rPr kumimoji="0" lang="en-US" altLang="ja-JP" sz="1600" b="0" i="0" u="none" strike="noStrike" kern="0" cap="none" spc="0" normalizeH="0" baseline="0" noProof="0">
                <a:ln>
                  <a:noFill/>
                </a:ln>
                <a:solidFill>
                  <a:srgbClr val="000000"/>
                </a:solidFill>
                <a:effectLst/>
                <a:uLnTx/>
                <a:uFillTx/>
                <a:latin typeface="Arial" pitchFamily="34" charset="0"/>
              </a:rPr>
              <a:t>14</a:t>
            </a:r>
            <a:r>
              <a:rPr kumimoji="0" lang="ja-JP" altLang="en-US" sz="1600" b="0" i="0" u="none" strike="noStrike" kern="0" cap="none" spc="0" normalizeH="0" baseline="0" noProof="0">
                <a:ln>
                  <a:noFill/>
                </a:ln>
                <a:solidFill>
                  <a:srgbClr val="000000"/>
                </a:solidFill>
                <a:effectLst/>
                <a:uLnTx/>
                <a:uFillTx/>
                <a:latin typeface="Arial" pitchFamily="34" charset="0"/>
              </a:rPr>
              <a:t>年○月○日</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18" name="Text Placeholder 6"/>
          <p:cNvSpPr>
            <a:spLocks noGrp="1"/>
          </p:cNvSpPr>
          <p:nvPr>
            <p:ph type="body" sz="quarter" idx="17" hasCustomPrompt="1"/>
          </p:nvPr>
        </p:nvSpPr>
        <p:spPr>
          <a:xfrm>
            <a:off x="357748" y="5988685"/>
            <a:ext cx="2952179" cy="320040"/>
          </a:xfrm>
          <a:prstGeom prst="rect">
            <a:avLst/>
          </a:prstGeom>
        </p:spPr>
        <p:txBody>
          <a:bodyPr/>
          <a:lstStyle>
            <a:lvl1pPr>
              <a:buFontTx/>
              <a:buNone/>
              <a:defRPr sz="1600" baseline="0">
                <a:solidFill>
                  <a:srgbClr val="000000"/>
                </a:solidFill>
                <a:latin typeface="ＭＳ Ｐゴシック" panose="020B0600070205080204" pitchFamily="50" charset="-128"/>
                <a:ea typeface="ＭＳ Ｐゴシック" panose="020B0600070205080204" pitchFamily="50" charset="-128"/>
              </a:defRPr>
            </a:lvl1pPr>
            <a:lvl2pPr>
              <a:defRPr sz="1600" baseline="0">
                <a:latin typeface="Arial" pitchFamily="34" charset="0"/>
              </a:defRPr>
            </a:lvl2pPr>
            <a:lvl3pPr>
              <a:defRPr sz="1600" baseline="0">
                <a:latin typeface="Arial" pitchFamily="34" charset="0"/>
              </a:defRPr>
            </a:lvl3pPr>
            <a:lvl4pPr>
              <a:defRPr sz="1600" baseline="0">
                <a:latin typeface="Arial" pitchFamily="34" charset="0"/>
              </a:defRPr>
            </a:lvl4pPr>
            <a:lvl5pPr>
              <a:defRPr sz="160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srgbClr val="000000"/>
                </a:solidFill>
                <a:effectLst/>
                <a:uLnTx/>
                <a:uFillTx/>
                <a:latin typeface="Arial" pitchFamily="34" charset="0"/>
              </a:rPr>
              <a:t>○○○事業部（サブタイトル）</a:t>
            </a:r>
            <a:endParaRPr kumimoji="0" lang="en-GB" sz="1600" b="0" i="0" u="none" strike="noStrike" kern="0" cap="none" spc="0" normalizeH="0" baseline="0" noProof="0">
              <a:ln>
                <a:noFill/>
              </a:ln>
              <a:solidFill>
                <a:srgbClr val="000000"/>
              </a:solidFill>
              <a:effectLst/>
              <a:uLnTx/>
              <a:uFillTx/>
              <a:latin typeface="Arial" pitchFamily="34" charset="0"/>
            </a:endParaRPr>
          </a:p>
        </p:txBody>
      </p:sp>
      <p:sp>
        <p:nvSpPr>
          <p:cNvPr id="19" name="テキスト プレースホルダー 7"/>
          <p:cNvSpPr>
            <a:spLocks noGrp="1"/>
          </p:cNvSpPr>
          <p:nvPr>
            <p:ph type="body" sz="quarter" idx="18" hasCustomPrompt="1"/>
          </p:nvPr>
        </p:nvSpPr>
        <p:spPr>
          <a:xfrm>
            <a:off x="348343" y="3871731"/>
            <a:ext cx="2952750" cy="723600"/>
          </a:xfrm>
          <a:prstGeom prst="rect">
            <a:avLst/>
          </a:prstGeom>
        </p:spPr>
        <p:txBody>
          <a:bodyPr/>
          <a:lstStyle>
            <a:lvl1pPr marL="0" marR="0" indent="0" defTabSz="432000" eaLnBrk="1" fontAlgn="auto" latinLnBrk="0" hangingPunct="1">
              <a:lnSpc>
                <a:spcPct val="100000"/>
              </a:lnSpc>
              <a:spcBef>
                <a:spcPts val="0"/>
              </a:spcBef>
              <a:spcAft>
                <a:spcPts val="0"/>
              </a:spcAft>
              <a:buClrTx/>
              <a:buSzTx/>
              <a:buFontTx/>
              <a:buNone/>
              <a:tabLst/>
              <a:defRPr sz="3200" baseline="0">
                <a:latin typeface="ＭＳ Ｐゴシック" panose="020B0600070205080204" pitchFamily="50" charset="-128"/>
                <a:ea typeface="Meiryo UI" panose="020B0604030504040204" pitchFamily="50" charset="-128"/>
              </a:defRPr>
            </a:lvl1pPr>
          </a:lstStyle>
          <a:p>
            <a:pPr marL="0" marR="0" lvl="0" indent="0" defTabSz="4320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a:ln>
                  <a:noFill/>
                </a:ln>
                <a:solidFill>
                  <a:srgbClr val="CF142B"/>
                </a:solidFill>
                <a:effectLst/>
                <a:uLnTx/>
                <a:uFillTx/>
                <a:latin typeface="Arial" pitchFamily="34" charset="0"/>
              </a:rPr>
              <a:t>オプション　サブ　タイトル</a:t>
            </a:r>
            <a:endParaRPr kumimoji="0" lang="en-GB" altLang="ja-JP" sz="1800" b="0" i="0" u="none" strike="noStrike" kern="0" cap="none" spc="0" normalizeH="0" baseline="0" noProof="0">
              <a:ln>
                <a:noFill/>
              </a:ln>
              <a:solidFill>
                <a:srgbClr val="CF142B"/>
              </a:solidFill>
              <a:effectLst/>
              <a:uLnTx/>
              <a:uFillTx/>
              <a:latin typeface="Arial" pitchFamily="34" charset="0"/>
            </a:endParaRPr>
          </a:p>
        </p:txBody>
      </p:sp>
      <p:sp>
        <p:nvSpPr>
          <p:cNvPr id="10" name="日付プレースホルダー 3"/>
          <p:cNvSpPr>
            <a:spLocks noGrp="1"/>
          </p:cNvSpPr>
          <p:nvPr>
            <p:ph type="dt" sz="half" idx="10"/>
          </p:nvPr>
        </p:nvSpPr>
        <p:spPr>
          <a:xfrm>
            <a:off x="377825" y="6507434"/>
            <a:ext cx="954000" cy="183600"/>
          </a:xfrm>
        </p:spPr>
        <p:txBody>
          <a:bodyPr/>
          <a:lstStyle>
            <a:lvl1pPr>
              <a:defRPr lang="en-GB" altLang="ja-JP" sz="600" kern="0" baseline="0" smtClean="0">
                <a:solidFill>
                  <a:srgbClr val="717171"/>
                </a:solidFill>
                <a:latin typeface="Arial" pitchFamily="34" charset="0"/>
              </a:defRPr>
            </a:lvl1pPr>
          </a:lstStyle>
          <a:p>
            <a:fld id="{D7F0E5C0-A80A-42AD-A16A-00A7B984DCD7}" type="datetime1">
              <a:rPr lang="en-US" altLang="ja-JP" smtClean="0"/>
              <a:t>6/9/2023</a:t>
            </a:fld>
            <a:endParaRPr lang="ja-JP" altLang="en-US"/>
          </a:p>
        </p:txBody>
      </p:sp>
      <p:sp>
        <p:nvSpPr>
          <p:cNvPr id="11" name="フッター プレースホルダー 4"/>
          <p:cNvSpPr>
            <a:spLocks noGrp="1"/>
          </p:cNvSpPr>
          <p:nvPr>
            <p:ph type="ftr" sz="quarter" idx="11"/>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12"/>
          </p:nvPr>
        </p:nvSpPr>
        <p:spPr>
          <a:xfrm>
            <a:off x="6677838" y="6507434"/>
            <a:ext cx="2131200" cy="183600"/>
          </a:xfrm>
        </p:spPr>
        <p:txBody>
          <a:bodyPr/>
          <a:lstStyle/>
          <a:p>
            <a:fld id="{72A98194-5DC2-436A-AA23-87554DAA05F1}" type="slidenum">
              <a:rPr kumimoji="1" lang="ja-JP" altLang="en-US" smtClean="0"/>
              <a:t>‹#›</a:t>
            </a:fld>
            <a:endParaRPr kumimoji="1" lang="ja-JP" altLang="en-US"/>
          </a:p>
        </p:txBody>
      </p:sp>
    </p:spTree>
    <p:extLst>
      <p:ext uri="{BB962C8B-B14F-4D97-AF65-F5344CB8AC3E}">
        <p14:creationId xmlns:p14="http://schemas.microsoft.com/office/powerpoint/2010/main" val="2846090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539554" y="3141040"/>
            <a:ext cx="6194215" cy="648000"/>
          </a:xfrm>
          <a:prstGeom prst="rect">
            <a:avLst/>
          </a:prstGeom>
        </p:spPr>
        <p:txBody>
          <a:bodyPr/>
          <a:lstStyle>
            <a:lvl1pPr algn="l">
              <a:defRPr sz="3200" b="0">
                <a:latin typeface="ＭＳ Ｐゴシック" panose="020B0600070205080204" pitchFamily="50" charset="-128"/>
                <a:ea typeface="ＭＳ Ｐゴシック" panose="020B0600070205080204" pitchFamily="50" charset="-128"/>
              </a:defRPr>
            </a:lvl1pPr>
          </a:lstStyle>
          <a:p>
            <a:r>
              <a:rPr kumimoji="1" lang="ja-JP" altLang="en-US"/>
              <a:t>ご清聴ありがとうございました。</a:t>
            </a:r>
          </a:p>
        </p:txBody>
      </p:sp>
      <p:sp>
        <p:nvSpPr>
          <p:cNvPr id="5"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AB6D199F-46E5-4559-899A-C9D5DDD0248D}" type="datetime1">
              <a:rPr lang="en-US" altLang="ja-JP" smtClean="0"/>
              <a:t>6/9/2023</a:t>
            </a:fld>
            <a:endParaRPr lang="ja-JP" altLang="en-US"/>
          </a:p>
        </p:txBody>
      </p:sp>
      <p:sp>
        <p:nvSpPr>
          <p:cNvPr id="8"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615570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6" name="タイトル 5"/>
          <p:cNvSpPr>
            <a:spLocks noGrp="1"/>
          </p:cNvSpPr>
          <p:nvPr>
            <p:ph type="title" hasCustomPrompt="1"/>
          </p:nvPr>
        </p:nvSpPr>
        <p:spPr>
          <a:xfrm>
            <a:off x="1134288" y="203832"/>
            <a:ext cx="6030000" cy="633600"/>
          </a:xfrm>
          <a:prstGeom prst="rect">
            <a:avLst/>
          </a:prstGeom>
        </p:spPr>
        <p:txBody>
          <a:bodyPr/>
          <a:lstStyle>
            <a:lvl1pPr algn="l">
              <a:defRPr sz="3200" b="1">
                <a:latin typeface="ＭＳ Ｐゴシック" panose="020B0600070205080204" pitchFamily="50" charset="-128"/>
                <a:ea typeface="ＭＳ Ｐゴシック" panose="020B0600070205080204" pitchFamily="50" charset="-128"/>
              </a:defRPr>
            </a:lvl1pPr>
          </a:lstStyle>
          <a:p>
            <a:r>
              <a:rPr kumimoji="1" lang="ja-JP" altLang="en-US"/>
              <a:t>イマジネーションバルーン</a:t>
            </a:r>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5210C8FA-610F-4592-B930-191CCD0C0B61}" type="datetime1">
              <a:rPr lang="en-US" altLang="ja-JP" smtClean="0"/>
              <a:t>6/9/2023</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3565669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6" name="タイトル 5"/>
          <p:cNvSpPr>
            <a:spLocks noGrp="1"/>
          </p:cNvSpPr>
          <p:nvPr>
            <p:ph type="title" hasCustomPrompt="1"/>
          </p:nvPr>
        </p:nvSpPr>
        <p:spPr>
          <a:xfrm>
            <a:off x="1134288" y="203832"/>
            <a:ext cx="6030000" cy="633600"/>
          </a:xfrm>
          <a:prstGeom prst="rect">
            <a:avLst/>
          </a:prstGeom>
        </p:spPr>
        <p:txBody>
          <a:bodyPr/>
          <a:lstStyle>
            <a:lvl1pPr marL="0" marR="0" indent="0" algn="l" defTabSz="914400" eaLnBrk="1" fontAlgn="auto" latinLnBrk="0" hangingPunct="1">
              <a:lnSpc>
                <a:spcPct val="100000"/>
              </a:lnSpc>
              <a:spcBef>
                <a:spcPts val="0"/>
              </a:spcBef>
              <a:spcAft>
                <a:spcPts val="0"/>
              </a:spcAft>
              <a:tabLst/>
              <a:defRPr sz="3200" b="1">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内容ページタイトル</a:t>
            </a:r>
            <a:endParaRPr kumimoji="0" lang="en-GB" altLang="ja-JP" sz="3200" b="1" i="0" u="none" strike="noStrike" kern="0" cap="none" spc="0" normalizeH="0" baseline="0" noProof="0">
              <a:ln>
                <a:noFill/>
              </a:ln>
              <a:solidFill>
                <a:srgbClr val="000000"/>
              </a:solidFill>
              <a:effectLst/>
              <a:uLnTx/>
              <a:uFillTx/>
              <a:latin typeface="Arial" pitchFamily="34" charset="0"/>
            </a:endParaRPr>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4168B05-73FA-40E8-B828-B2B48E034CB2}" type="datetime1">
              <a:rPr lang="en-US" altLang="ja-JP" smtClean="0"/>
              <a:t>6/9/2023</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6318032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ogo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633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ur Palette">
    <p:spTree>
      <p:nvGrpSpPr>
        <p:cNvPr id="1" name=""/>
        <p:cNvGrpSpPr/>
        <p:nvPr/>
      </p:nvGrpSpPr>
      <p:grpSpPr>
        <a:xfrm>
          <a:off x="0" y="0"/>
          <a:ext cx="0" cy="0"/>
          <a:chOff x="0" y="0"/>
          <a:chExt cx="0" cy="0"/>
        </a:xfrm>
      </p:grpSpPr>
      <p:sp>
        <p:nvSpPr>
          <p:cNvPr id="4" name="Plaque 10"/>
          <p:cNvSpPr/>
          <p:nvPr userDrawn="1"/>
        </p:nvSpPr>
        <p:spPr>
          <a:xfrm>
            <a:off x="1161733" y="1737043"/>
            <a:ext cx="1547495" cy="154844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5" name="Plaque 10"/>
          <p:cNvSpPr/>
          <p:nvPr userDrawn="1"/>
        </p:nvSpPr>
        <p:spPr>
          <a:xfrm>
            <a:off x="2387028" y="4311652"/>
            <a:ext cx="1173076" cy="1173797"/>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6" name="Plaque 10"/>
          <p:cNvSpPr/>
          <p:nvPr userDrawn="1"/>
        </p:nvSpPr>
        <p:spPr>
          <a:xfrm>
            <a:off x="4102542" y="4311650"/>
            <a:ext cx="1169987" cy="117070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B7D3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8" name="Plaque 10"/>
          <p:cNvSpPr/>
          <p:nvPr userDrawn="1"/>
        </p:nvSpPr>
        <p:spPr>
          <a:xfrm>
            <a:off x="5814967" y="4311650"/>
            <a:ext cx="1194434" cy="119516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45BD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9" name="Plaque 10"/>
          <p:cNvSpPr/>
          <p:nvPr userDrawn="1"/>
        </p:nvSpPr>
        <p:spPr>
          <a:xfrm>
            <a:off x="7551839" y="4311650"/>
            <a:ext cx="1196874" cy="1197610"/>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71BC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0" name="Plaque 10"/>
          <p:cNvSpPr/>
          <p:nvPr userDrawn="1"/>
        </p:nvSpPr>
        <p:spPr>
          <a:xfrm>
            <a:off x="3786823" y="1737043"/>
            <a:ext cx="1547495" cy="154844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1" name="Plaque 10"/>
          <p:cNvSpPr/>
          <p:nvPr userDrawn="1"/>
        </p:nvSpPr>
        <p:spPr>
          <a:xfrm>
            <a:off x="6411913" y="1737043"/>
            <a:ext cx="1547495" cy="154844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bg1"/>
          </a:solidFill>
          <a:ln w="12700">
            <a:solidFill>
              <a:schemeClr val="accent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2" name="Plaque 10"/>
          <p:cNvSpPr/>
          <p:nvPr userDrawn="1"/>
        </p:nvSpPr>
        <p:spPr>
          <a:xfrm>
            <a:off x="671514" y="4311652"/>
            <a:ext cx="1173076" cy="1173797"/>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6" name="TextBox 15"/>
          <p:cNvSpPr txBox="1"/>
          <p:nvPr userDrawn="1"/>
        </p:nvSpPr>
        <p:spPr bwMode="auto">
          <a:xfrm>
            <a:off x="1118507" y="3350697"/>
            <a:ext cx="1608365" cy="400110"/>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Ricoh Red: </a:t>
            </a:r>
            <a:br>
              <a:rPr kumimoji="1" lang="en-GB" sz="1000">
                <a:solidFill>
                  <a:srgbClr val="000000"/>
                </a:solidFill>
                <a:cs typeface="ＭＳ Ｐゴシック" charset="0"/>
              </a:rPr>
            </a:br>
            <a:r>
              <a:rPr kumimoji="1" lang="en-GB" sz="1000">
                <a:solidFill>
                  <a:srgbClr val="000000"/>
                </a:solidFill>
                <a:cs typeface="ＭＳ Ｐゴシック" charset="0"/>
              </a:rPr>
              <a:t>RGB 207/20/43</a:t>
            </a:r>
          </a:p>
        </p:txBody>
      </p:sp>
      <p:sp>
        <p:nvSpPr>
          <p:cNvPr id="17" name="TextBox 16"/>
          <p:cNvSpPr txBox="1"/>
          <p:nvPr userDrawn="1"/>
        </p:nvSpPr>
        <p:spPr bwMode="auto">
          <a:xfrm>
            <a:off x="3767818" y="3350697"/>
            <a:ext cx="1608365" cy="400110"/>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Gray: </a:t>
            </a:r>
            <a:br>
              <a:rPr kumimoji="1" lang="en-GB" sz="1000">
                <a:solidFill>
                  <a:srgbClr val="000000"/>
                </a:solidFill>
                <a:cs typeface="ＭＳ Ｐゴシック" charset="0"/>
              </a:rPr>
            </a:br>
            <a:r>
              <a:rPr kumimoji="1" lang="en-GB" sz="1000">
                <a:solidFill>
                  <a:srgbClr val="000000"/>
                </a:solidFill>
                <a:cs typeface="ＭＳ Ｐゴシック" charset="0"/>
              </a:rPr>
              <a:t>RGB 113/113/113</a:t>
            </a:r>
          </a:p>
        </p:txBody>
      </p:sp>
      <p:sp>
        <p:nvSpPr>
          <p:cNvPr id="18" name="TextBox 17"/>
          <p:cNvSpPr txBox="1"/>
          <p:nvPr userDrawn="1"/>
        </p:nvSpPr>
        <p:spPr bwMode="auto">
          <a:xfrm>
            <a:off x="6270172" y="3350697"/>
            <a:ext cx="1743074" cy="400110"/>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White: </a:t>
            </a:r>
            <a:br>
              <a:rPr kumimoji="1" lang="en-GB" sz="1000">
                <a:solidFill>
                  <a:srgbClr val="000000"/>
                </a:solidFill>
                <a:cs typeface="ＭＳ Ｐゴシック" charset="0"/>
              </a:rPr>
            </a:br>
            <a:r>
              <a:rPr kumimoji="1" lang="en-GB" sz="1000">
                <a:solidFill>
                  <a:srgbClr val="000000"/>
                </a:solidFill>
                <a:cs typeface="ＭＳ Ｐゴシック" charset="0"/>
              </a:rPr>
              <a:t>RGB 255/255/255</a:t>
            </a:r>
          </a:p>
        </p:txBody>
      </p:sp>
      <p:sp>
        <p:nvSpPr>
          <p:cNvPr id="19" name="TextBox 18"/>
          <p:cNvSpPr txBox="1"/>
          <p:nvPr userDrawn="1"/>
        </p:nvSpPr>
        <p:spPr bwMode="auto">
          <a:xfrm>
            <a:off x="553809" y="5636699"/>
            <a:ext cx="1307648"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240/145/146</a:t>
            </a:r>
          </a:p>
        </p:txBody>
      </p:sp>
      <p:sp>
        <p:nvSpPr>
          <p:cNvPr id="20" name="TextBox 19"/>
          <p:cNvSpPr txBox="1"/>
          <p:nvPr userDrawn="1"/>
        </p:nvSpPr>
        <p:spPr bwMode="auto">
          <a:xfrm>
            <a:off x="2369684" y="5636699"/>
            <a:ext cx="1189944"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249/193/75</a:t>
            </a:r>
          </a:p>
        </p:txBody>
      </p:sp>
      <p:sp>
        <p:nvSpPr>
          <p:cNvPr id="21" name="TextBox 20"/>
          <p:cNvSpPr txBox="1"/>
          <p:nvPr userDrawn="1"/>
        </p:nvSpPr>
        <p:spPr bwMode="auto">
          <a:xfrm>
            <a:off x="4100512" y="5636699"/>
            <a:ext cx="1189944"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183/211/66</a:t>
            </a:r>
          </a:p>
        </p:txBody>
      </p:sp>
      <p:sp>
        <p:nvSpPr>
          <p:cNvPr id="22" name="TextBox 21"/>
          <p:cNvSpPr txBox="1"/>
          <p:nvPr userDrawn="1"/>
        </p:nvSpPr>
        <p:spPr bwMode="auto">
          <a:xfrm>
            <a:off x="5823177" y="5636699"/>
            <a:ext cx="1189944"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69/189/207</a:t>
            </a:r>
          </a:p>
        </p:txBody>
      </p:sp>
      <p:sp>
        <p:nvSpPr>
          <p:cNvPr id="23" name="TextBox 22"/>
          <p:cNvSpPr txBox="1"/>
          <p:nvPr userDrawn="1"/>
        </p:nvSpPr>
        <p:spPr bwMode="auto">
          <a:xfrm>
            <a:off x="7444597" y="5636699"/>
            <a:ext cx="1304117" cy="246221"/>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algn="ctr" defTabSz="457200" fontAlgn="base">
              <a:spcBef>
                <a:spcPct val="0"/>
              </a:spcBef>
              <a:spcAft>
                <a:spcPct val="0"/>
              </a:spcAft>
            </a:pPr>
            <a:r>
              <a:rPr kumimoji="1" lang="en-GB" sz="1000">
                <a:solidFill>
                  <a:srgbClr val="000000"/>
                </a:solidFill>
                <a:cs typeface="ＭＳ Ｐゴシック" charset="0"/>
              </a:rPr>
              <a:t>RGB 113/188/233</a:t>
            </a:r>
          </a:p>
        </p:txBody>
      </p:sp>
      <p:sp>
        <p:nvSpPr>
          <p:cNvPr id="24" name="TextBox 23"/>
          <p:cNvSpPr txBox="1"/>
          <p:nvPr userDrawn="1"/>
        </p:nvSpPr>
        <p:spPr bwMode="auto">
          <a:xfrm>
            <a:off x="684214" y="1293297"/>
            <a:ext cx="2879951" cy="369332"/>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defTabSz="457200" fontAlgn="base">
              <a:spcBef>
                <a:spcPct val="0"/>
              </a:spcBef>
              <a:spcAft>
                <a:spcPct val="0"/>
              </a:spcAft>
            </a:pPr>
            <a:r>
              <a:rPr kumimoji="1" lang="en-GB" sz="1800" b="1">
                <a:solidFill>
                  <a:srgbClr val="000000"/>
                </a:solidFill>
                <a:cs typeface="ＭＳ Ｐゴシック" charset="0"/>
              </a:rPr>
              <a:t>Primary Colours</a:t>
            </a:r>
          </a:p>
        </p:txBody>
      </p:sp>
      <p:sp>
        <p:nvSpPr>
          <p:cNvPr id="25" name="TextBox 24"/>
          <p:cNvSpPr txBox="1"/>
          <p:nvPr userDrawn="1"/>
        </p:nvSpPr>
        <p:spPr bwMode="auto">
          <a:xfrm>
            <a:off x="671514" y="3875644"/>
            <a:ext cx="2879951" cy="369332"/>
          </a:xfrm>
          <a:prstGeom prst="rect">
            <a:avLst/>
          </a:prstGeom>
          <a:noFill/>
          <a:ln>
            <a:miter lim="800000"/>
            <a:headEnd/>
            <a:tailEnd/>
          </a:ln>
        </p:spPr>
        <p:txBody>
          <a:bodyPr vert="horz" wrap="square" lIns="91440" tIns="45720" rIns="91440" bIns="45720" numCol="1" rtlCol="0" anchorCtr="0" compatLnSpc="1">
            <a:prstTxWarp prst="textNoShape">
              <a:avLst/>
            </a:prstTxWarp>
            <a:spAutoFit/>
          </a:bodyPr>
          <a:lstStyle/>
          <a:p>
            <a:pPr defTabSz="457200" fontAlgn="base">
              <a:spcBef>
                <a:spcPct val="0"/>
              </a:spcBef>
              <a:spcAft>
                <a:spcPct val="0"/>
              </a:spcAft>
            </a:pPr>
            <a:r>
              <a:rPr kumimoji="1" lang="en-GB" sz="1800" b="1">
                <a:solidFill>
                  <a:srgbClr val="000000"/>
                </a:solidFill>
                <a:cs typeface="ＭＳ Ｐゴシック" charset="0"/>
              </a:rPr>
              <a:t>Secondary Colours</a:t>
            </a:r>
          </a:p>
        </p:txBody>
      </p:sp>
      <p:sp>
        <p:nvSpPr>
          <p:cNvPr id="27" name="Text Placeholder 6"/>
          <p:cNvSpPr>
            <a:spLocks noGrp="1"/>
          </p:cNvSpPr>
          <p:nvPr>
            <p:ph type="body" sz="quarter" idx="10" hasCustomPrompt="1"/>
          </p:nvPr>
        </p:nvSpPr>
        <p:spPr>
          <a:xfrm>
            <a:off x="1133856" y="203832"/>
            <a:ext cx="6030432" cy="632880"/>
          </a:xfrm>
          <a:prstGeom prst="rect">
            <a:avLst/>
          </a:prstGeom>
        </p:spPr>
        <p:txBody>
          <a:bodyPr tIns="0" anchor="ctr" anchorCtr="0"/>
          <a:lstStyle>
            <a:lvl1pPr marL="0" indent="0">
              <a:buNone/>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イマジネーションバルーン</a:t>
            </a:r>
            <a:endParaRPr kumimoji="0" lang="en-GB" sz="3200" b="1" i="0" u="none" strike="noStrike" kern="0" cap="none" spc="0" normalizeH="0" baseline="0" noProof="0">
              <a:ln>
                <a:noFill/>
              </a:ln>
              <a:solidFill>
                <a:srgbClr val="000000"/>
              </a:solidFill>
              <a:effectLst/>
              <a:uLnTx/>
              <a:uFillTx/>
              <a:latin typeface="Arial" pitchFamily="34" charset="0"/>
            </a:endParaRPr>
          </a:p>
        </p:txBody>
      </p:sp>
      <p:sp>
        <p:nvSpPr>
          <p:cNvPr id="3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4465E8C-8B3C-44C0-BC60-7A35B9F896CF}" type="datetime1">
              <a:rPr lang="en-US" altLang="ja-JP" smtClean="0"/>
              <a:t>6/9/2023</a:t>
            </a:fld>
            <a:endParaRPr lang="ja-JP" altLang="en-US"/>
          </a:p>
        </p:txBody>
      </p:sp>
      <p:sp>
        <p:nvSpPr>
          <p:cNvPr id="3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7735134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ssets slide">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1133856" y="203832"/>
            <a:ext cx="6030432"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内容ページタイトル</a:t>
            </a:r>
            <a:endParaRPr kumimoji="0" lang="en-GB" altLang="ja-JP" sz="3200" b="1" i="0" u="none" strike="noStrike" kern="0" cap="none" spc="0" normalizeH="0" baseline="0" noProof="0">
              <a:ln>
                <a:noFill/>
              </a:ln>
              <a:solidFill>
                <a:srgbClr val="000000"/>
              </a:solidFill>
              <a:effectLst/>
              <a:uLnTx/>
              <a:uFillTx/>
              <a:latin typeface="Arial" pitchFamily="34" charset="0"/>
            </a:endParaRPr>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A194BBD-B3BF-46B9-AE6A-11636968DB95}" type="datetime1">
              <a:rPr lang="en-US" altLang="ja-JP" smtClean="0"/>
              <a:t>6/9/2023</a:t>
            </a:fld>
            <a:endParaRPr lang="ja-JP" altLang="en-US"/>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7608604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6"/>
          <p:cNvSpPr>
            <a:spLocks noGrp="1"/>
          </p:cNvSpPr>
          <p:nvPr>
            <p:ph type="body" sz="quarter" idx="10" hasCustomPrompt="1"/>
          </p:nvPr>
        </p:nvSpPr>
        <p:spPr>
          <a:xfrm>
            <a:off x="1133856" y="203832"/>
            <a:ext cx="6030432"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200" b="1" i="0" u="none" strike="noStrike" kern="0" cap="none" spc="0" normalizeH="0" baseline="0" noProof="0">
                <a:ln>
                  <a:noFill/>
                </a:ln>
                <a:solidFill>
                  <a:srgbClr val="000000"/>
                </a:solidFill>
                <a:effectLst/>
                <a:uLnTx/>
                <a:uFillTx/>
                <a:latin typeface="Arial" pitchFamily="34" charset="0"/>
              </a:rPr>
              <a:t>内容ページタイトル</a:t>
            </a:r>
            <a:endParaRPr kumimoji="0" lang="en-GB" altLang="ja-JP" sz="3200" b="1" i="0" u="none" strike="noStrike" kern="0" cap="none" spc="0" normalizeH="0" baseline="0" noProof="0">
              <a:ln>
                <a:noFill/>
              </a:ln>
              <a:solidFill>
                <a:srgbClr val="000000"/>
              </a:solidFill>
              <a:effectLst/>
              <a:uLnTx/>
              <a:uFillTx/>
              <a:latin typeface="Arial" pitchFamily="34" charset="0"/>
            </a:endParaRPr>
          </a:p>
        </p:txBody>
      </p:sp>
    </p:spTree>
    <p:extLst>
      <p:ext uri="{BB962C8B-B14F-4D97-AF65-F5344CB8AC3E}">
        <p14:creationId xmlns:p14="http://schemas.microsoft.com/office/powerpoint/2010/main" val="111673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title 32p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3" name="図プレースホルダー 12"/>
          <p:cNvSpPr>
            <a:spLocks noGrp="1"/>
          </p:cNvSpPr>
          <p:nvPr>
            <p:ph type="pic" sz="quarter" idx="13" hasCustomPrompt="1"/>
          </p:nvPr>
        </p:nvSpPr>
        <p:spPr>
          <a:xfrm>
            <a:off x="365761" y="1482634"/>
            <a:ext cx="3717471" cy="2204108"/>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アイコンをクリックして画像を挿入</a:t>
            </a:r>
          </a:p>
        </p:txBody>
      </p:sp>
      <p:sp>
        <p:nvSpPr>
          <p:cNvPr id="14" name="図プレースホルダー 12"/>
          <p:cNvSpPr>
            <a:spLocks noGrp="1"/>
          </p:cNvSpPr>
          <p:nvPr>
            <p:ph type="pic" sz="quarter" idx="15" hasCustomPrompt="1"/>
          </p:nvPr>
        </p:nvSpPr>
        <p:spPr>
          <a:xfrm>
            <a:off x="365761" y="3894138"/>
            <a:ext cx="3717471" cy="2204108"/>
          </a:xfrm>
          <a:prstGeom prst="roundRect">
            <a:avLst>
              <a:gd name="adj" fmla="val 3978"/>
            </a:avLst>
          </a:prstGeom>
        </p:spPr>
        <p:txBody>
          <a:bodyPr rtlCol="0">
            <a:normAutofit/>
          </a:bodyPr>
          <a:lstStyle>
            <a:lvl1pPr marL="0" marR="0" indent="0" defTabSz="914400" eaLnBrk="1" fontAlgn="auto" latinLnBrk="0" hangingPunct="1">
              <a:lnSpc>
                <a:spcPct val="100000"/>
              </a:lnSpc>
              <a:spcBef>
                <a:spcPts val="0"/>
              </a:spcBef>
              <a:spcAft>
                <a:spcPts val="0"/>
              </a:spcAft>
              <a:buClrTx/>
              <a:buSzTx/>
              <a:buFontTx/>
              <a:buNone/>
              <a:tabLst/>
              <a:defRPr sz="2800" baseline="0">
                <a:solidFill>
                  <a:srgbClr val="000000"/>
                </a:solidFill>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アイコンをクリックして画像を挿入</a:t>
            </a:r>
          </a:p>
        </p:txBody>
      </p:sp>
      <p:sp>
        <p:nvSpPr>
          <p:cNvPr id="15" name="Text Placeholder 9"/>
          <p:cNvSpPr>
            <a:spLocks noGrp="1"/>
          </p:cNvSpPr>
          <p:nvPr>
            <p:ph type="body" sz="quarter" idx="17" hasCustomPrompt="1"/>
          </p:nvPr>
        </p:nvSpPr>
        <p:spPr>
          <a:xfrm>
            <a:off x="4755942"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6" name="Text Placeholder 9"/>
          <p:cNvSpPr>
            <a:spLocks noGrp="1"/>
          </p:cNvSpPr>
          <p:nvPr>
            <p:ph type="body" sz="quarter" idx="18" hasCustomPrompt="1"/>
          </p:nvPr>
        </p:nvSpPr>
        <p:spPr>
          <a:xfrm>
            <a:off x="4755942" y="382654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098D4740-ACF9-4F4C-BA62-A7414D165920}" type="datetime1">
              <a:rPr lang="en-US" altLang="ja-JP" smtClean="0"/>
              <a:t>6/9/2023</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30472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10" name="Text Placeholder 9"/>
          <p:cNvSpPr>
            <a:spLocks noGrp="1"/>
          </p:cNvSpPr>
          <p:nvPr>
            <p:ph type="body" sz="quarter" idx="14" hasCustomPrompt="1"/>
          </p:nvPr>
        </p:nvSpPr>
        <p:spPr>
          <a:xfrm>
            <a:off x="4746171"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1" name="Text Placeholder 9"/>
          <p:cNvSpPr>
            <a:spLocks noGrp="1"/>
          </p:cNvSpPr>
          <p:nvPr>
            <p:ph type="body" sz="quarter" idx="18" hasCustomPrompt="1"/>
          </p:nvPr>
        </p:nvSpPr>
        <p:spPr>
          <a:xfrm>
            <a:off x="360025" y="1479395"/>
            <a:ext cx="3994848" cy="1689256"/>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B8E4FBED-B7B4-4EB2-B30D-CE6ED2219F9C}" type="datetime1">
              <a:rPr lang="en-US" altLang="ja-JP" smtClean="0"/>
              <a:t>6/9/2023</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203624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6" name="図プレースホルダー 12"/>
          <p:cNvSpPr>
            <a:spLocks noGrp="1"/>
          </p:cNvSpPr>
          <p:nvPr>
            <p:ph type="pic" sz="quarter" idx="13" hasCustomPrompt="1"/>
          </p:nvPr>
        </p:nvSpPr>
        <p:spPr>
          <a:xfrm>
            <a:off x="365761" y="1482634"/>
            <a:ext cx="3717471" cy="2204108"/>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2800" b="0" i="0" u="none" strike="noStrike" kern="0" cap="none" spc="0" normalizeH="0" baseline="0" noProof="0">
                <a:ln>
                  <a:noFill/>
                </a:ln>
                <a:solidFill>
                  <a:srgbClr val="000000"/>
                </a:solidFill>
                <a:effectLst/>
                <a:uLnTx/>
                <a:uFillTx/>
                <a:latin typeface="Arial"/>
              </a:rPr>
              <a:t>アイコンをクリックして画像を挿入</a:t>
            </a:r>
          </a:p>
        </p:txBody>
      </p:sp>
      <p:sp>
        <p:nvSpPr>
          <p:cNvPr id="7" name="Text Placeholder 9"/>
          <p:cNvSpPr>
            <a:spLocks noGrp="1"/>
          </p:cNvSpPr>
          <p:nvPr>
            <p:ph type="body" sz="quarter" idx="15" hasCustomPrompt="1"/>
          </p:nvPr>
        </p:nvSpPr>
        <p:spPr>
          <a:xfrm>
            <a:off x="4755942" y="1489114"/>
            <a:ext cx="4064531" cy="1690688"/>
          </a:xfrm>
          <a:prstGeom prst="rect">
            <a:avLst/>
          </a:prstGeom>
        </p:spPr>
        <p:txBody>
          <a:bodyPr/>
          <a:lstStyle>
            <a:lvl1pPr marL="0" indent="0">
              <a:buNone/>
              <a:defRPr sz="240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テキストを入力</a:t>
            </a:r>
            <a:endParaRPr lang="en-GB"/>
          </a:p>
        </p:txBody>
      </p:sp>
      <p:sp>
        <p:nvSpPr>
          <p:cNvPr id="11"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F8CA4B1-9A50-42C7-B2D4-8166325AA5EE}" type="datetime1">
              <a:rPr lang="en-US" altLang="ja-JP" smtClean="0"/>
              <a:t>6/9/2023</a:t>
            </a:fld>
            <a:endParaRPr lang="ja-JP" altLang="en-US"/>
          </a:p>
        </p:txBody>
      </p:sp>
      <p:sp>
        <p:nvSpPr>
          <p:cNvPr id="12"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3"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26897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p>
            <a:r>
              <a:rPr kumimoji="1" lang="ja-JP" altLang="en-US"/>
              <a:t>内容ページタイトル</a:t>
            </a:r>
          </a:p>
        </p:txBody>
      </p:sp>
      <p:sp>
        <p:nvSpPr>
          <p:cNvPr id="6"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BD6889C4-4DC1-4DC2-9E26-56E6B782F6F0}" type="datetime1">
              <a:rPr lang="en-US" altLang="ja-JP" smtClean="0"/>
              <a:t>6/9/2023</a:t>
            </a:fld>
            <a:endParaRPr lang="ja-JP" altLang="en-US"/>
          </a:p>
        </p:txBody>
      </p:sp>
      <p:sp>
        <p:nvSpPr>
          <p:cNvPr id="7"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8"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92098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title header 32pt">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504827" y="3427144"/>
            <a:ext cx="6489969" cy="640800"/>
          </a:xfrm>
        </p:spPr>
        <p:txBody>
          <a:bodyPr>
            <a:normAutofit/>
          </a:bodyPr>
          <a:lstStyle>
            <a:lvl1pPr algn="l">
              <a:defRPr sz="3200" b="0">
                <a:latin typeface="ＭＳ Ｐゴシック" panose="020B0600070205080204" pitchFamily="50" charset="-128"/>
                <a:ea typeface="ＭＳ Ｐゴシック" panose="020B0600070205080204" pitchFamily="50" charset="-128"/>
              </a:defRPr>
            </a:lvl1pPr>
          </a:lstStyle>
          <a:p>
            <a:r>
              <a:rPr kumimoji="1" lang="ja-JP" altLang="en-US"/>
              <a:t>タイトルの入力（章題など）</a:t>
            </a:r>
          </a:p>
        </p:txBody>
      </p:sp>
      <p:sp>
        <p:nvSpPr>
          <p:cNvPr id="3" name="サブタイトル 2"/>
          <p:cNvSpPr>
            <a:spLocks noGrp="1"/>
          </p:cNvSpPr>
          <p:nvPr>
            <p:ph type="subTitle" idx="1" hasCustomPrompt="1"/>
          </p:nvPr>
        </p:nvSpPr>
        <p:spPr>
          <a:xfrm>
            <a:off x="504826" y="4107163"/>
            <a:ext cx="3389538" cy="723600"/>
          </a:xfrm>
          <a:prstGeom prst="rect">
            <a:avLst/>
          </a:prstGeom>
        </p:spPr>
        <p:txBody>
          <a:bodyPr>
            <a:normAutofit/>
          </a:bodyPr>
          <a:lstStyle>
            <a:lvl1pPr marL="0" indent="0" algn="l">
              <a:buNone/>
              <a:defRPr sz="1800">
                <a:solidFill>
                  <a:srgbClr val="C00000"/>
                </a:solidFill>
                <a:latin typeface="ＭＳ Ｐゴシック" panose="020B0600070205080204" pitchFamily="50" charset="-128"/>
                <a:ea typeface="ＭＳ Ｐゴシック" panose="020B060007020508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サブタイトル</a:t>
            </a:r>
          </a:p>
        </p:txBody>
      </p:sp>
      <p:sp>
        <p:nvSpPr>
          <p:cNvPr id="8" name="Plaque 10"/>
          <p:cNvSpPr/>
          <p:nvPr userDrawn="1"/>
        </p:nvSpPr>
        <p:spPr>
          <a:xfrm flipH="1">
            <a:off x="6843438" y="4435117"/>
            <a:ext cx="1872457" cy="187360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3EC2E410-7A16-4B86-9673-16FE1CAAEBE0}" type="datetime1">
              <a:rPr lang="en-US" altLang="ja-JP" smtClean="0"/>
              <a:t>6/9/2023</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1"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33697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Blank">
    <p:spTree>
      <p:nvGrpSpPr>
        <p:cNvPr id="1" name=""/>
        <p:cNvGrpSpPr/>
        <p:nvPr/>
      </p:nvGrpSpPr>
      <p:grpSpPr>
        <a:xfrm>
          <a:off x="0" y="0"/>
          <a:ext cx="0" cy="0"/>
          <a:chOff x="0" y="0"/>
          <a:chExt cx="0" cy="0"/>
        </a:xfrm>
      </p:grpSpPr>
      <p:sp>
        <p:nvSpPr>
          <p:cNvPr id="8" name="Plaque 10"/>
          <p:cNvSpPr/>
          <p:nvPr userDrawn="1"/>
        </p:nvSpPr>
        <p:spPr>
          <a:xfrm>
            <a:off x="488519" y="4435117"/>
            <a:ext cx="1872457" cy="187360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w="127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941C04EC-75A7-4CDC-B797-B7FD9B520256}" type="datetime1">
              <a:rPr lang="en-US" altLang="ja-JP" smtClean="0"/>
              <a:t>6/9/2023</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460352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lide title 32pt bullet">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a:lstStyle>
            <a:lvl1pPr>
              <a:defRPr>
                <a:latin typeface="Meiryo UI" panose="020B0604030504040204" pitchFamily="50" charset="-128"/>
                <a:ea typeface="Meiryo UI" panose="020B0604030504040204" pitchFamily="50" charset="-128"/>
              </a:defRPr>
            </a:lvl1pPr>
          </a:lstStyle>
          <a:p>
            <a:r>
              <a:rPr kumimoji="1" lang="ja-JP" altLang="en-US"/>
              <a:t>内容ページタイトル</a:t>
            </a:r>
          </a:p>
        </p:txBody>
      </p:sp>
      <p:sp>
        <p:nvSpPr>
          <p:cNvPr id="7" name="Content Placeholder 4"/>
          <p:cNvSpPr>
            <a:spLocks noGrp="1"/>
          </p:cNvSpPr>
          <p:nvPr>
            <p:ph sz="quarter" idx="21" hasCustomPrompt="1"/>
          </p:nvPr>
        </p:nvSpPr>
        <p:spPr>
          <a:xfrm>
            <a:off x="364672" y="992825"/>
            <a:ext cx="8460014" cy="5371465"/>
          </a:xfrm>
          <a:prstGeom prst="rect">
            <a:avLst/>
          </a:prstGeom>
        </p:spPr>
        <p:txBody>
          <a:bodyPr/>
          <a:lstStyle>
            <a:lvl1pPr marL="342900" indent="-342900">
              <a:buClr>
                <a:srgbClr val="B00619"/>
              </a:buClr>
              <a:buFont typeface="Wingdings" pitchFamily="2" charset="2"/>
              <a:buChar char="§"/>
              <a:defRPr sz="2400">
                <a:latin typeface="Meiryo UI" panose="020B0604030504040204" pitchFamily="50" charset="-128"/>
                <a:ea typeface="Meiryo UI" panose="020B0604030504040204" pitchFamily="50" charset="-128"/>
              </a:defRPr>
            </a:lvl1pPr>
            <a:lvl2pPr marL="742950" indent="-377825">
              <a:defRPr sz="1800">
                <a:latin typeface="Meiryo UI" panose="020B0604030504040204" pitchFamily="50" charset="-128"/>
                <a:ea typeface="Meiryo UI" panose="020B0604030504040204" pitchFamily="50" charset="-128"/>
              </a:defRPr>
            </a:lvl2pPr>
            <a:lvl3pPr marL="1050925" indent="-288925">
              <a:buClr>
                <a:srgbClr val="B00619"/>
              </a:buClr>
              <a:buFont typeface="Arial" pitchFamily="34" charset="0"/>
              <a:buChar char="•"/>
              <a:defRPr sz="1600">
                <a:latin typeface="Meiryo UI" panose="020B0604030504040204" pitchFamily="50" charset="-128"/>
                <a:ea typeface="Meiryo UI" panose="020B0604030504040204" pitchFamily="50" charset="-128"/>
              </a:defRPr>
            </a:lvl3pPr>
          </a:lstStyle>
          <a:p>
            <a:pPr lvl="0"/>
            <a:r>
              <a:rPr lang="ja-JP" altLang="en-US"/>
              <a:t>テキストを入力</a:t>
            </a:r>
            <a:endParaRPr lang="en-US"/>
          </a:p>
          <a:p>
            <a:pPr lvl="1"/>
            <a:r>
              <a:rPr lang="ja-JP" altLang="en-US"/>
              <a:t>テキストを入力</a:t>
            </a:r>
            <a:endParaRPr lang="en-US"/>
          </a:p>
          <a:p>
            <a:pPr lvl="2"/>
            <a:r>
              <a:rPr lang="ja-JP" altLang="en-US"/>
              <a:t>テキストを入力</a:t>
            </a:r>
            <a:endParaRPr lang="en-US"/>
          </a:p>
        </p:txBody>
      </p: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CF0A30A7-6869-4051-8F63-71A7AA0C44EF}" type="datetime1">
              <a:rPr lang="en-US" altLang="ja-JP" smtClean="0"/>
              <a:t>6/9/2023</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6553217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4.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7.xml"/><Relationship Id="rId1" Type="http://schemas.openxmlformats.org/officeDocument/2006/relationships/slideLayout" Target="../slideLayouts/slideLayout23.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1.png"/><Relationship Id="rId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377825" y="6507434"/>
            <a:ext cx="954000" cy="183600"/>
          </a:xfrm>
          <a:prstGeom prst="rect">
            <a:avLst/>
          </a:prstGeom>
        </p:spPr>
        <p:txBody>
          <a:bodyPr vert="horz" lIns="91440" tIns="45720" rIns="91440" bIns="45720" rtlCol="0" anchor="ctr"/>
          <a:lstStyle>
            <a:lvl1pPr algn="l">
              <a:defRPr lang="en-GB" altLang="ja-JP" sz="600" kern="0" baseline="0" smtClean="0">
                <a:solidFill>
                  <a:srgbClr val="717171"/>
                </a:solidFill>
                <a:latin typeface="Arial" pitchFamily="34" charset="0"/>
              </a:defRPr>
            </a:lvl1pPr>
          </a:lstStyle>
          <a:p>
            <a:fld id="{D77168F2-902C-4A28-9FF3-3E295E3FB4C2}" type="datetime1">
              <a:rPr lang="en-US" altLang="ja-JP" smtClean="0"/>
              <a:t>6/9/2023</a:t>
            </a:fld>
            <a:endParaRPr lang="ja-JP" altLang="en-US"/>
          </a:p>
        </p:txBody>
      </p:sp>
      <p:sp>
        <p:nvSpPr>
          <p:cNvPr id="6" name="スライド番号プレースホルダー 5"/>
          <p:cNvSpPr>
            <a:spLocks noGrp="1"/>
          </p:cNvSpPr>
          <p:nvPr>
            <p:ph type="sldNum" sz="quarter" idx="4"/>
          </p:nvPr>
        </p:nvSpPr>
        <p:spPr>
          <a:xfrm>
            <a:off x="6677838" y="6507434"/>
            <a:ext cx="2131200" cy="183600"/>
          </a:xfrm>
          <a:prstGeom prst="rect">
            <a:avLst/>
          </a:prstGeom>
        </p:spPr>
        <p:txBody>
          <a:bodyPr vert="horz" lIns="91440" tIns="45720" rIns="91440" bIns="45720" rtlCol="0" anchor="ctr"/>
          <a:lstStyle>
            <a:lvl1pPr algn="r">
              <a:defRPr sz="600">
                <a:solidFill>
                  <a:schemeClr val="tx1">
                    <a:tint val="75000"/>
                  </a:schemeClr>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
        <p:nvSpPr>
          <p:cNvPr id="9" name="Plaque 10"/>
          <p:cNvSpPr/>
          <p:nvPr/>
        </p:nvSpPr>
        <p:spPr>
          <a:xfrm>
            <a:off x="359729" y="442281"/>
            <a:ext cx="3384376" cy="3386456"/>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5"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69114" y="350737"/>
            <a:ext cx="1939925"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7017891"/>
      </p:ext>
    </p:extLst>
  </p:cSld>
  <p:clrMap bg1="lt1" tx1="dk1" bg2="lt2" tx2="dk2" accent1="accent1" accent2="accent2" accent3="accent3" accent4="accent4" accent5="accent5" accent6="accent6" hlink="hlink" folHlink="folHlink"/>
  <p:sldLayoutIdLst>
    <p:sldLayoutId id="2147483663" r:id="rId1"/>
    <p:sldLayoutId id="2147483697"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2840" y="163534"/>
            <a:ext cx="6141046" cy="676800"/>
          </a:xfrm>
          <a:prstGeom prst="rect">
            <a:avLst/>
          </a:prstGeom>
        </p:spPr>
        <p:txBody>
          <a:bodyPr vert="horz" lIns="91440" tIns="45720" rIns="91440" bIns="45720" rtlCol="0" anchor="ctr">
            <a:normAutofit/>
          </a:bodyPr>
          <a:lstStyle/>
          <a:p>
            <a:r>
              <a:rPr kumimoji="1" lang="ja-JP" altLang="en-US"/>
              <a:t>内容ページタイトル</a:t>
            </a:r>
          </a:p>
        </p:txBody>
      </p:sp>
      <p:sp>
        <p:nvSpPr>
          <p:cNvPr id="13"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14" name="Picture 9" descr="ricoh_lock_up_rgb_positive-03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5"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8"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E6E0384-D517-4661-81A7-7A432CB5D284}" type="datetime1">
              <a:rPr lang="en-US" altLang="ja-JP" smtClean="0"/>
              <a:t>6/9/2023</a:t>
            </a:fld>
            <a:endParaRPr lang="ja-JP" altLang="en-US"/>
          </a:p>
        </p:txBody>
      </p:sp>
      <p:sp>
        <p:nvSpPr>
          <p:cNvPr id="9"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0"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4001165837"/>
      </p:ext>
    </p:extLst>
  </p:cSld>
  <p:clrMap bg1="lt1" tx1="dk1" bg2="lt2" tx2="dk2" accent1="accent1" accent2="accent2" accent3="accent3" accent4="accent4" accent5="accent5" accent6="accent6" hlink="hlink" folHlink="folHlink"/>
  <p:sldLayoutIdLst>
    <p:sldLayoutId id="2147483666" r:id="rId1"/>
    <p:sldLayoutId id="2147483676" r:id="rId2"/>
    <p:sldLayoutId id="2147483677" r:id="rId3"/>
    <p:sldLayoutId id="2147483678" r:id="rId4"/>
  </p:sldLayoutIdLst>
  <p:hf hdr="0" ftr="0" dt="0"/>
  <p:txStyles>
    <p:titleStyle>
      <a:lvl1pPr algn="l" defTabSz="914400" rtl="0" eaLnBrk="1" latinLnBrk="0" hangingPunct="1">
        <a:spcBef>
          <a:spcPct val="0"/>
        </a:spcBef>
        <a:buNone/>
        <a:defRPr kumimoji="1" sz="3200" b="1"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3231" y="162000"/>
            <a:ext cx="6141046" cy="676800"/>
          </a:xfrm>
          <a:prstGeom prst="rect">
            <a:avLst/>
          </a:prstGeom>
        </p:spPr>
        <p:txBody>
          <a:bodyPr vert="horz" lIns="91440" tIns="45720" rIns="91440" bIns="45720" rtlCol="0" anchor="ctr">
            <a:normAutofit/>
          </a:bodyPr>
          <a:lstStyle/>
          <a:p>
            <a:r>
              <a:rPr kumimoji="1" lang="ja-JP" altLang="en-US"/>
              <a:t>内容ページタイトル</a:t>
            </a:r>
          </a:p>
        </p:txBody>
      </p:sp>
      <p:sp>
        <p:nvSpPr>
          <p:cNvPr id="7"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10" name="Picture 9"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E20C3D19-3E9E-46EA-9377-43C743B79A0F}" type="datetime1">
              <a:rPr lang="en-US" altLang="ja-JP" smtClean="0"/>
              <a:t>6/9/2023</a:t>
            </a:fld>
            <a:endParaRPr lang="ja-JP" altLang="en-US"/>
          </a:p>
        </p:txBody>
      </p:sp>
      <p:sp>
        <p:nvSpPr>
          <p:cNvPr id="12"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3"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3479210061"/>
      </p:ext>
    </p:extLst>
  </p:cSld>
  <p:clrMap bg1="lt1" tx1="dk1" bg2="lt2" tx2="dk2" accent1="accent1" accent2="accent2" accent3="accent3" accent4="accent4" accent5="accent5" accent6="accent6" hlink="hlink" folHlink="folHlink"/>
  <p:sldLayoutIdLst>
    <p:sldLayoutId id="2147483682" r:id="rId1"/>
    <p:sldLayoutId id="2147483683" r:id="rId2"/>
  </p:sldLayoutIdLst>
  <p:hf hdr="0" ftr="0" dt="0"/>
  <p:txStyles>
    <p:titleStyle>
      <a:lvl1pPr algn="l" defTabSz="914400" rtl="0" eaLnBrk="1" latinLnBrk="0" hangingPunct="1">
        <a:spcBef>
          <a:spcPct val="0"/>
        </a:spcBef>
        <a:buNone/>
        <a:defRPr kumimoji="1" sz="3200" b="1"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113231" y="162000"/>
            <a:ext cx="6141046" cy="676800"/>
          </a:xfrm>
          <a:prstGeom prst="rect">
            <a:avLst/>
          </a:prstGeom>
        </p:spPr>
        <p:txBody>
          <a:bodyPr vert="horz" lIns="91440" tIns="45720" rIns="91440" bIns="45720" rtlCol="0" anchor="ctr">
            <a:normAutofit/>
          </a:bodyPr>
          <a:lstStyle/>
          <a:p>
            <a:r>
              <a:rPr kumimoji="1" lang="ja-JP" altLang="en-US"/>
              <a:t>内容ページタイトル</a:t>
            </a:r>
          </a:p>
        </p:txBody>
      </p:sp>
      <p:sp>
        <p:nvSpPr>
          <p:cNvPr id="11"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12" name="Picture 9" descr="ricoh_lock_up_rgb_positive-0315"/>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9"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376E1EB-694A-4C5D-97C3-7EA76F2C3AC1}" type="datetime1">
              <a:rPr lang="en-US" altLang="ja-JP" smtClean="0"/>
              <a:t>6/9/2023</a:t>
            </a:fld>
            <a:endParaRPr lang="ja-JP" altLang="en-US"/>
          </a:p>
        </p:txBody>
      </p:sp>
      <p:sp>
        <p:nvSpPr>
          <p:cNvPr id="10"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4"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680427578"/>
      </p:ext>
    </p:extLst>
  </p:cSld>
  <p:clrMap bg1="lt1" tx1="dk1" bg2="lt2" tx2="dk2" accent1="accent1" accent2="accent2" accent3="accent3" accent4="accent4" accent5="accent5" accent6="accent6" hlink="hlink" folHlink="folHlink"/>
  <p:sldLayoutIdLst>
    <p:sldLayoutId id="2147483670" r:id="rId1"/>
    <p:sldLayoutId id="2147483687" r:id="rId2"/>
    <p:sldLayoutId id="2147483689" r:id="rId3"/>
    <p:sldLayoutId id="2147483690" r:id="rId4"/>
    <p:sldLayoutId id="2147483691" r:id="rId5"/>
    <p:sldLayoutId id="2147483692" r:id="rId6"/>
    <p:sldLayoutId id="2147483693" r:id="rId7"/>
    <p:sldLayoutId id="2147483694" r:id="rId8"/>
    <p:sldLayoutId id="2147483713" r:id="rId9"/>
    <p:sldLayoutId id="2147483714" r:id="rId10"/>
  </p:sldLayoutIdLst>
  <p:hf hdr="0" ftr="0" dt="0"/>
  <p:txStyles>
    <p:titleStyle>
      <a:lvl1pPr algn="l" defTabSz="914400" rtl="0" eaLnBrk="1" latinLnBrk="0" hangingPunct="1">
        <a:spcBef>
          <a:spcPct val="0"/>
        </a:spcBef>
        <a:buNone/>
        <a:defRPr kumimoji="1" sz="3200" b="1" kern="1200">
          <a:solidFill>
            <a:schemeClr val="tx1"/>
          </a:solidFill>
          <a:latin typeface="ＭＳ Ｐゴシック" panose="020B0600070205080204" pitchFamily="50" charset="-128"/>
          <a:ea typeface="ＭＳ Ｐゴシック" panose="020B0600070205080204"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8" name="Picture 9"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10"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8051DF5C-E018-475C-B6EB-8AF1758F1D08}" type="datetime1">
              <a:rPr lang="en-US" altLang="ja-JP" smtClean="0"/>
              <a:t>6/9/2023</a:t>
            </a:fld>
            <a:endParaRPr lang="ja-JP" altLang="en-US"/>
          </a:p>
        </p:txBody>
      </p:sp>
      <p:sp>
        <p:nvSpPr>
          <p:cNvPr id="11"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2"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524728487"/>
      </p:ext>
    </p:extLst>
  </p:cSld>
  <p:clrMap bg1="lt1" tx1="dk1" bg2="lt2" tx2="dk2" accent1="accent1" accent2="accent2" accent3="accent3" accent4="accent4" accent5="accent5" accent6="accent6" hlink="hlink" folHlink="folHlink"/>
  <p:sldLayoutIdLst>
    <p:sldLayoutId id="2147483665" r:id="rId1"/>
    <p:sldLayoutId id="2147483679"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Plaque 10"/>
          <p:cNvSpPr/>
          <p:nvPr/>
        </p:nvSpPr>
        <p:spPr>
          <a:xfrm>
            <a:off x="377825" y="277712"/>
            <a:ext cx="442800" cy="442278"/>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rgbClr val="CF142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50"/>
          </a:p>
        </p:txBody>
      </p:sp>
      <p:pic>
        <p:nvPicPr>
          <p:cNvPr id="8" name="Picture 9" descr="ricoh_lock_up_rgb_positive-03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4"/>
          <p:cNvCxnSpPr/>
          <p:nvPr/>
        </p:nvCxnSpPr>
        <p:spPr>
          <a:xfrm>
            <a:off x="377826" y="904640"/>
            <a:ext cx="8431213" cy="0"/>
          </a:xfrm>
          <a:prstGeom prst="line">
            <a:avLst/>
          </a:prstGeom>
          <a:ln>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13"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F1F07AD-09CD-41B8-B41C-E040A9FB0ED6}" type="datetime1">
              <a:rPr lang="en-US" altLang="ja-JP" smtClean="0"/>
              <a:t>6/9/2023</a:t>
            </a:fld>
            <a:endParaRPr lang="ja-JP" altLang="en-US"/>
          </a:p>
        </p:txBody>
      </p:sp>
      <p:sp>
        <p:nvSpPr>
          <p:cNvPr id="14"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15"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533625921"/>
      </p:ext>
    </p:extLst>
  </p:cSld>
  <p:clrMap bg1="lt1" tx1="dk1" bg2="lt2" tx2="dk2" accent1="accent1" accent2="accent2" accent3="accent3" accent4="accent4" accent5="accent5" accent6="accent6" hlink="hlink" folHlink="folHlink"/>
  <p:sldLayoutIdLst>
    <p:sldLayoutId id="2147483711" r:id="rId1"/>
    <p:sldLayoutId id="2147483712"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6" descr="ricoh_logo_rgb.png"/>
          <p:cNvPicPr>
            <a:picLocks noChangeAspect="1"/>
          </p:cNvPicPr>
          <p:nvPr/>
        </p:nvPicPr>
        <p:blipFill>
          <a:blip r:embed="rId3" cstate="print"/>
          <a:stretch>
            <a:fillRect/>
          </a:stretch>
        </p:blipFill>
        <p:spPr>
          <a:xfrm>
            <a:off x="2747513" y="2557409"/>
            <a:ext cx="3547390" cy="1368380"/>
          </a:xfrm>
          <a:prstGeom prst="rect">
            <a:avLst/>
          </a:prstGeom>
        </p:spPr>
      </p:pic>
      <p:sp>
        <p:nvSpPr>
          <p:cNvPr id="7"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AC482381-A3BB-4EA2-980F-A3328A18F594}" type="datetime1">
              <a:rPr lang="en-US" altLang="ja-JP" smtClean="0"/>
              <a:t>6/9/2023</a:t>
            </a:fld>
            <a:endParaRPr lang="ja-JP" altLang="en-US"/>
          </a:p>
        </p:txBody>
      </p:sp>
      <p:sp>
        <p:nvSpPr>
          <p:cNvPr id="8"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9"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184679249"/>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Plaque 10"/>
          <p:cNvSpPr/>
          <p:nvPr/>
        </p:nvSpPr>
        <p:spPr>
          <a:xfrm>
            <a:off x="377826" y="298368"/>
            <a:ext cx="441325" cy="442912"/>
          </a:xfrm>
          <a:custGeom>
            <a:avLst/>
            <a:gdLst/>
            <a:ahLst/>
            <a:cxnLst/>
            <a:rect l="l" t="t" r="r" b="b"/>
            <a:pathLst>
              <a:path w="5164139" h="5167312">
                <a:moveTo>
                  <a:pt x="160633" y="0"/>
                </a:moveTo>
                <a:lnTo>
                  <a:pt x="4471692" y="0"/>
                </a:lnTo>
                <a:cubicBezTo>
                  <a:pt x="4560407" y="0"/>
                  <a:pt x="4632325" y="71918"/>
                  <a:pt x="4632325" y="160633"/>
                </a:cubicBezTo>
                <a:lnTo>
                  <a:pt x="4632325" y="4389438"/>
                </a:lnTo>
                <a:lnTo>
                  <a:pt x="4637047" y="4389438"/>
                </a:lnTo>
                <a:cubicBezTo>
                  <a:pt x="4637047" y="4430668"/>
                  <a:pt x="4670471" y="4464092"/>
                  <a:pt x="4711701" y="4464092"/>
                </a:cubicBezTo>
                <a:lnTo>
                  <a:pt x="4711701" y="4464579"/>
                </a:lnTo>
                <a:lnTo>
                  <a:pt x="5091727" y="4464579"/>
                </a:lnTo>
                <a:cubicBezTo>
                  <a:pt x="5131719" y="4464579"/>
                  <a:pt x="5164139" y="4496999"/>
                  <a:pt x="5164139" y="4536991"/>
                </a:cubicBezTo>
                <a:lnTo>
                  <a:pt x="5164139" y="5094900"/>
                </a:lnTo>
                <a:cubicBezTo>
                  <a:pt x="5164139" y="5134892"/>
                  <a:pt x="5131719" y="5167312"/>
                  <a:pt x="5091727" y="5167312"/>
                </a:cubicBezTo>
                <a:lnTo>
                  <a:pt x="4546518" y="5167312"/>
                </a:lnTo>
                <a:cubicBezTo>
                  <a:pt x="4506526" y="5167312"/>
                  <a:pt x="4474106" y="5134892"/>
                  <a:pt x="4474106" y="5094900"/>
                </a:cubicBezTo>
                <a:lnTo>
                  <a:pt x="4474106" y="4694237"/>
                </a:lnTo>
                <a:lnTo>
                  <a:pt x="4472030" y="4694237"/>
                </a:lnTo>
                <a:cubicBezTo>
                  <a:pt x="4472030" y="4663315"/>
                  <a:pt x="4453229" y="4636783"/>
                  <a:pt x="4426435" y="4625450"/>
                </a:cubicBezTo>
                <a:lnTo>
                  <a:pt x="4405445" y="4621212"/>
                </a:lnTo>
                <a:lnTo>
                  <a:pt x="160633" y="4621212"/>
                </a:lnTo>
                <a:cubicBezTo>
                  <a:pt x="71918" y="4621212"/>
                  <a:pt x="0" y="4549294"/>
                  <a:pt x="0" y="4460579"/>
                </a:cubicBezTo>
                <a:lnTo>
                  <a:pt x="0" y="160633"/>
                </a:lnTo>
                <a:cubicBezTo>
                  <a:pt x="0" y="71918"/>
                  <a:pt x="71918" y="0"/>
                  <a:pt x="160633" y="0"/>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a:solidFill>
                <a:prstClr val="white"/>
              </a:solidFill>
            </a:endParaRPr>
          </a:p>
        </p:txBody>
      </p:sp>
      <p:cxnSp>
        <p:nvCxnSpPr>
          <p:cNvPr id="11" name="直線コネクタ 4"/>
          <p:cNvCxnSpPr/>
          <p:nvPr/>
        </p:nvCxnSpPr>
        <p:spPr>
          <a:xfrm>
            <a:off x="377826" y="904640"/>
            <a:ext cx="8431213"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2" name="Picture 9" descr="ricoh_lock_up_rgb_positive-03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16788" y="237410"/>
            <a:ext cx="14922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日付プレースホルダー 3"/>
          <p:cNvSpPr>
            <a:spLocks noGrp="1"/>
          </p:cNvSpPr>
          <p:nvPr>
            <p:ph type="dt" sz="half" idx="2"/>
          </p:nvPr>
        </p:nvSpPr>
        <p:spPr>
          <a:xfrm>
            <a:off x="377825" y="6507434"/>
            <a:ext cx="954000" cy="183600"/>
          </a:xfrm>
          <a:prstGeom prst="rect">
            <a:avLst/>
          </a:prstGeom>
        </p:spPr>
        <p:txBody>
          <a:bodyPr/>
          <a:lstStyle>
            <a:lvl1pPr>
              <a:defRPr lang="en-GB" altLang="ja-JP" sz="600" kern="0" baseline="0" smtClean="0">
                <a:solidFill>
                  <a:srgbClr val="717171"/>
                </a:solidFill>
                <a:latin typeface="Arial" pitchFamily="34" charset="0"/>
              </a:defRPr>
            </a:lvl1pPr>
          </a:lstStyle>
          <a:p>
            <a:fld id="{2B1F7E28-BE0A-4B27-81E9-832248919022}" type="datetime1">
              <a:rPr lang="en-US" altLang="ja-JP" smtClean="0"/>
              <a:t>6/9/2023</a:t>
            </a:fld>
            <a:endParaRPr lang="ja-JP" altLang="en-US"/>
          </a:p>
        </p:txBody>
      </p:sp>
      <p:sp>
        <p:nvSpPr>
          <p:cNvPr id="8" name="フッター プレースホルダー 4"/>
          <p:cNvSpPr>
            <a:spLocks noGrp="1"/>
          </p:cNvSpPr>
          <p:nvPr>
            <p:ph type="ftr" sz="quarter" idx="3"/>
          </p:nvPr>
        </p:nvSpPr>
        <p:spPr>
          <a:xfrm>
            <a:off x="2807447" y="6447600"/>
            <a:ext cx="3529108" cy="183600"/>
          </a:xfrm>
          <a:prstGeom prst="rect">
            <a:avLst/>
          </a:prstGeom>
        </p:spPr>
        <p:txBody>
          <a:bodyPr/>
          <a:lstStyle>
            <a:lvl1pPr algn="ctr">
              <a:defRPr lang="en-GB" altLang="ja-JP" sz="600" kern="1200" smtClean="0">
                <a:solidFill>
                  <a:srgbClr val="717171"/>
                </a:solidFill>
                <a:latin typeface="Arial" panose="020B0604020202020204" pitchFamily="34" charset="0"/>
                <a:cs typeface="Arial" panose="020B0604020202020204" pitchFamily="34" charset="0"/>
              </a:defRPr>
            </a:lvl1pPr>
          </a:lstStyle>
          <a:p>
            <a:r>
              <a:rPr lang="en-US"/>
              <a:t>Version: [###] Classification: Internal  Owner: [Insert name] </a:t>
            </a:r>
          </a:p>
        </p:txBody>
      </p:sp>
      <p:sp>
        <p:nvSpPr>
          <p:cNvPr id="9" name="スライド番号プレースホルダー 5"/>
          <p:cNvSpPr>
            <a:spLocks noGrp="1"/>
          </p:cNvSpPr>
          <p:nvPr>
            <p:ph type="sldNum" sz="quarter" idx="4"/>
          </p:nvPr>
        </p:nvSpPr>
        <p:spPr>
          <a:xfrm>
            <a:off x="6677838" y="6507434"/>
            <a:ext cx="2131200" cy="183600"/>
          </a:xfrm>
          <a:prstGeom prst="rect">
            <a:avLst/>
          </a:prstGeom>
        </p:spPr>
        <p:txBody>
          <a:bodyPr/>
          <a:lstStyle>
            <a:lvl1pPr algn="r">
              <a:defRPr sz="600">
                <a:solidFill>
                  <a:srgbClr val="717171"/>
                </a:solidFill>
                <a:latin typeface="Arial" panose="020B0604020202020204" pitchFamily="34" charset="0"/>
                <a:cs typeface="Arial" panose="020B0604020202020204" pitchFamily="34" charset="0"/>
              </a:defRPr>
            </a:lvl1pPr>
          </a:lstStyle>
          <a:p>
            <a:fld id="{72A98194-5DC2-436A-AA23-87554DAA05F1}" type="slidenum">
              <a:rPr lang="ja-JP" altLang="en-US" smtClean="0"/>
              <a:pPr/>
              <a:t>‹#›</a:t>
            </a:fld>
            <a:endParaRPr lang="ja-JP" altLang="en-US"/>
          </a:p>
        </p:txBody>
      </p:sp>
    </p:spTree>
    <p:extLst>
      <p:ext uri="{BB962C8B-B14F-4D97-AF65-F5344CB8AC3E}">
        <p14:creationId xmlns:p14="http://schemas.microsoft.com/office/powerpoint/2010/main" val="29956191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Lst>
  <p:hf hdr="0" ftr="0" dt="0"/>
  <p:txStyles>
    <p:titleStyle>
      <a:lvl1pPr algn="ctr" defTabSz="457200" rtl="0" eaLnBrk="0" fontAlgn="base" hangingPunct="0">
        <a:spcBef>
          <a:spcPct val="0"/>
        </a:spcBef>
        <a:spcAft>
          <a:spcPct val="0"/>
        </a:spcAft>
        <a:defRPr kumimoji="1" sz="4400" kern="1200">
          <a:solidFill>
            <a:schemeClr val="bg1"/>
          </a:solidFill>
          <a:latin typeface="+mj-lt"/>
          <a:ea typeface="+mj-ea"/>
          <a:cs typeface="ＭＳ Ｐゴシック" charset="0"/>
        </a:defRPr>
      </a:lvl1pPr>
      <a:lvl2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2pPr>
      <a:lvl3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3pPr>
      <a:lvl4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4pPr>
      <a:lvl5pPr algn="ctr" defTabSz="457200" rtl="0" eaLnBrk="0" fontAlgn="base" hangingPunct="0">
        <a:spcBef>
          <a:spcPct val="0"/>
        </a:spcBef>
        <a:spcAft>
          <a:spcPct val="0"/>
        </a:spcAft>
        <a:defRPr kumimoji="1"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kumimoji="1"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umimoji="1" sz="3200" kern="1200">
          <a:solidFill>
            <a:srgbClr val="FFFFFF"/>
          </a:solidFill>
          <a:latin typeface="+mn-lt"/>
          <a:ea typeface="+mn-ea"/>
          <a:cs typeface="ＭＳ Ｐゴシック" charset="0"/>
        </a:defRPr>
      </a:lvl1pPr>
      <a:lvl2pPr marL="742950" indent="-285750" algn="l" defTabSz="457200" rtl="0" eaLnBrk="0" fontAlgn="base" hangingPunct="0">
        <a:spcBef>
          <a:spcPct val="20000"/>
        </a:spcBef>
        <a:spcAft>
          <a:spcPct val="0"/>
        </a:spcAft>
        <a:buFont typeface="Arial" charset="0"/>
        <a:buChar char="–"/>
        <a:defRPr kumimoji="1" sz="2800" kern="1200">
          <a:solidFill>
            <a:srgbClr val="FFFFFF"/>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kumimoji="1" sz="2400" kern="1200">
          <a:solidFill>
            <a:srgbClr val="FFFFFF"/>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kumimoji="1" sz="2000" kern="1200">
          <a:solidFill>
            <a:srgbClr val="FFFFFF"/>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kumimoji="1"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927" y="1069353"/>
            <a:ext cx="3489618" cy="2592288"/>
          </a:xfrm>
        </p:spPr>
        <p:txBody>
          <a:bodyPr>
            <a:normAutofit fontScale="90000"/>
          </a:bodyPr>
          <a:lstStyle/>
          <a:p>
            <a:br>
              <a:rPr lang="en-US" altLang="ja-JP" sz="2954" b="1" dirty="0">
                <a:latin typeface="+mj-ea"/>
              </a:rPr>
            </a:br>
            <a:br>
              <a:rPr lang="en-US" altLang="ja-JP" sz="1662" b="1" dirty="0">
                <a:latin typeface="+mj-ea"/>
              </a:rPr>
            </a:br>
            <a:r>
              <a:rPr lang="ja-JP" altLang="en-US" sz="1662" b="1" dirty="0">
                <a:latin typeface="+mj-ea"/>
              </a:rPr>
              <a:t>リコークリエイティブサービス</a:t>
            </a:r>
            <a:br>
              <a:rPr lang="en-US" altLang="ja-JP" sz="1662" b="1" dirty="0">
                <a:latin typeface="+mj-ea"/>
              </a:rPr>
            </a:br>
            <a:r>
              <a:rPr lang="en-US" altLang="ja-JP" sz="4062" b="1" dirty="0">
                <a:latin typeface="+mj-ea"/>
              </a:rPr>
              <a:t>FD</a:t>
            </a:r>
            <a:r>
              <a:rPr lang="ja-JP" altLang="en-US" sz="4062" b="1" dirty="0">
                <a:latin typeface="+mj-ea"/>
              </a:rPr>
              <a:t>宣言</a:t>
            </a:r>
            <a:br>
              <a:rPr lang="en-US" altLang="ja-JP" sz="2585" b="1" dirty="0">
                <a:latin typeface="+mj-ea"/>
              </a:rPr>
            </a:br>
            <a:r>
              <a:rPr lang="en-US" altLang="ja-JP" sz="2585" b="1" dirty="0">
                <a:latin typeface="+mj-ea"/>
              </a:rPr>
              <a:t>KPI</a:t>
            </a:r>
            <a:r>
              <a:rPr lang="ja-JP" altLang="en-US" sz="2585" b="1" dirty="0">
                <a:latin typeface="+mj-ea"/>
              </a:rPr>
              <a:t>結果報告</a:t>
            </a:r>
            <a:br>
              <a:rPr lang="en-US" altLang="ja-JP" sz="2585" b="1" dirty="0">
                <a:latin typeface="+mj-ea"/>
              </a:rPr>
            </a:br>
            <a:r>
              <a:rPr lang="en-US" altLang="ja-JP" sz="2585" b="1" dirty="0">
                <a:latin typeface="+mj-ea"/>
              </a:rPr>
              <a:t>(2022</a:t>
            </a:r>
            <a:r>
              <a:rPr lang="ja-JP" altLang="en-US" sz="2585" b="1" dirty="0">
                <a:latin typeface="+mj-ea"/>
              </a:rPr>
              <a:t>年度</a:t>
            </a:r>
            <a:r>
              <a:rPr lang="en-US" altLang="ja-JP" sz="2585" b="1" dirty="0">
                <a:latin typeface="+mj-ea"/>
              </a:rPr>
              <a:t>)</a:t>
            </a:r>
            <a:br>
              <a:rPr lang="en-US" altLang="ja-JP" sz="2585" b="1" dirty="0">
                <a:latin typeface="+mj-ea"/>
              </a:rPr>
            </a:br>
            <a:br>
              <a:rPr lang="en-US" altLang="ja-JP" sz="2585" b="1" dirty="0">
                <a:latin typeface="+mj-ea"/>
              </a:rPr>
            </a:br>
            <a:br>
              <a:rPr lang="en-US" altLang="ja-JP" sz="2954" b="1" dirty="0">
                <a:latin typeface="+mj-ea"/>
              </a:rPr>
            </a:br>
            <a:r>
              <a:rPr lang="ja-JP" altLang="en-US" sz="2954" b="1" dirty="0">
                <a:latin typeface="+mj-ea"/>
              </a:rPr>
              <a:t>　　</a:t>
            </a:r>
            <a:endParaRPr kumimoji="1" lang="ja-JP" altLang="en-US" b="1" dirty="0">
              <a:latin typeface="+mj-ea"/>
            </a:endParaRPr>
          </a:p>
        </p:txBody>
      </p:sp>
      <p:sp>
        <p:nvSpPr>
          <p:cNvPr id="3" name="正方形/長方形 2"/>
          <p:cNvSpPr/>
          <p:nvPr/>
        </p:nvSpPr>
        <p:spPr>
          <a:xfrm>
            <a:off x="7662806" y="6139377"/>
            <a:ext cx="1155504" cy="319639"/>
          </a:xfrm>
          <a:prstGeom prst="rect">
            <a:avLst/>
          </a:prstGeom>
        </p:spPr>
        <p:txBody>
          <a:bodyPr wrap="square">
            <a:spAutoFit/>
          </a:bodyPr>
          <a:lstStyle/>
          <a:p>
            <a:r>
              <a:rPr lang="en-US" altLang="ja-JP" sz="1477" b="1" dirty="0">
                <a:solidFill>
                  <a:schemeClr val="bg2">
                    <a:lumMod val="10000"/>
                  </a:schemeClr>
                </a:solidFill>
                <a:latin typeface="+mj-ea"/>
                <a:ea typeface="+mj-ea"/>
              </a:rPr>
              <a:t>Ver3.0</a:t>
            </a:r>
          </a:p>
        </p:txBody>
      </p:sp>
      <p:sp>
        <p:nvSpPr>
          <p:cNvPr id="4" name="テキスト ボックス 3">
            <a:extLst>
              <a:ext uri="{FF2B5EF4-FFF2-40B4-BE49-F238E27FC236}">
                <a16:creationId xmlns:a16="http://schemas.microsoft.com/office/drawing/2014/main" id="{9F204359-1220-445F-B96C-C0D7AB60C141}"/>
              </a:ext>
            </a:extLst>
          </p:cNvPr>
          <p:cNvSpPr txBox="1"/>
          <p:nvPr/>
        </p:nvSpPr>
        <p:spPr>
          <a:xfrm>
            <a:off x="450927" y="5308380"/>
            <a:ext cx="3180522" cy="830997"/>
          </a:xfrm>
          <a:prstGeom prst="rect">
            <a:avLst/>
          </a:prstGeom>
          <a:noFill/>
        </p:spPr>
        <p:txBody>
          <a:bodyPr wrap="square" rtlCol="0">
            <a:spAutoFit/>
          </a:bodyPr>
          <a:lstStyle/>
          <a:p>
            <a:r>
              <a:rPr kumimoji="1" lang="ja-JP" altLang="en-US" sz="2400" b="1" dirty="0"/>
              <a:t>ライフサポート事業部</a:t>
            </a:r>
          </a:p>
          <a:p>
            <a:r>
              <a:rPr lang="en-US" altLang="ja-JP" sz="2400" b="1" dirty="0"/>
              <a:t>         2023</a:t>
            </a:r>
            <a:r>
              <a:rPr lang="ja-JP" altLang="en-US" sz="2400" b="1" dirty="0"/>
              <a:t>年</a:t>
            </a:r>
            <a:r>
              <a:rPr lang="en-US" altLang="ja-JP" sz="2400" b="1" dirty="0"/>
              <a:t>6</a:t>
            </a:r>
            <a:r>
              <a:rPr lang="ja-JP" altLang="en-US" sz="2400" b="1" dirty="0"/>
              <a:t>月</a:t>
            </a:r>
            <a:endParaRPr kumimoji="1" lang="ja-JP" altLang="en-US" sz="2400" b="1" dirty="0"/>
          </a:p>
        </p:txBody>
      </p:sp>
    </p:spTree>
    <p:extLst>
      <p:ext uri="{BB962C8B-B14F-4D97-AF65-F5344CB8AC3E}">
        <p14:creationId xmlns:p14="http://schemas.microsoft.com/office/powerpoint/2010/main" val="295304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10</a:t>
            </a:fld>
            <a:endParaRPr lang="ja-JP" altLang="en-US" sz="1800"/>
          </a:p>
        </p:txBody>
      </p:sp>
      <p:sp>
        <p:nvSpPr>
          <p:cNvPr id="7" name="テキスト ボックス 6">
            <a:extLst>
              <a:ext uri="{FF2B5EF4-FFF2-40B4-BE49-F238E27FC236}">
                <a16:creationId xmlns:a16="http://schemas.microsoft.com/office/drawing/2014/main" id="{51DBD559-4DA9-4B67-BE52-92DBFBB35E2F}"/>
              </a:ext>
            </a:extLst>
          </p:cNvPr>
          <p:cNvSpPr txBox="1"/>
          <p:nvPr/>
        </p:nvSpPr>
        <p:spPr>
          <a:xfrm>
            <a:off x="622848" y="1629346"/>
            <a:ext cx="7858539" cy="646331"/>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称賛件数：</a:t>
            </a:r>
            <a:r>
              <a:rPr lang="en-US" altLang="ja-JP" b="1" dirty="0"/>
              <a:t>58</a:t>
            </a:r>
            <a:r>
              <a:rPr kumimoji="1" lang="ja-JP" altLang="en-US" b="1" dirty="0"/>
              <a:t>件　　　</a:t>
            </a:r>
            <a:endParaRPr lang="en-US" altLang="ja-JP" b="1" dirty="0"/>
          </a:p>
          <a:p>
            <a:r>
              <a:rPr lang="ja-JP" altLang="en-US" dirty="0"/>
              <a:t>今後さらに多くの称賛をいただけるよう、お客様に寄り添って取り組んでまいります。</a:t>
            </a:r>
            <a:endParaRPr lang="ja-JP" altLang="en-US" dirty="0">
              <a:solidFill>
                <a:srgbClr val="FF0000"/>
              </a:solidFill>
            </a:endParaRPr>
          </a:p>
        </p:txBody>
      </p:sp>
      <p:sp>
        <p:nvSpPr>
          <p:cNvPr id="3" name="正方形/長方形 2">
            <a:extLst>
              <a:ext uri="{FF2B5EF4-FFF2-40B4-BE49-F238E27FC236}">
                <a16:creationId xmlns:a16="http://schemas.microsoft.com/office/drawing/2014/main" id="{135E05A8-6979-48CB-8A30-F7605123648C}"/>
              </a:ext>
            </a:extLst>
          </p:cNvPr>
          <p:cNvSpPr/>
          <p:nvPr/>
        </p:nvSpPr>
        <p:spPr>
          <a:xfrm>
            <a:off x="622847" y="2585687"/>
            <a:ext cx="7858539" cy="3693319"/>
          </a:xfrm>
          <a:prstGeom prst="rect">
            <a:avLst/>
          </a:prstGeom>
          <a:solidFill>
            <a:schemeClr val="accent5">
              <a:lumMod val="20000"/>
              <a:lumOff val="80000"/>
            </a:schemeClr>
          </a:solidFill>
          <a:ln>
            <a:solidFill>
              <a:schemeClr val="tx1"/>
            </a:solidFill>
          </a:ln>
        </p:spPr>
        <p:txBody>
          <a:bodyPr wrap="square">
            <a:spAutoFit/>
          </a:bodyPr>
          <a:lstStyle/>
          <a:p>
            <a:r>
              <a:rPr lang="ja-JP" altLang="en-US" b="1" dirty="0"/>
              <a:t>＜お客様評価確認アンケートに頂いた称賛事例＞</a:t>
            </a:r>
            <a:endParaRPr lang="en-US" altLang="ja-JP" b="1" dirty="0"/>
          </a:p>
          <a:p>
            <a:endParaRPr lang="en-US" altLang="ja-JP" b="1" u="sng" dirty="0"/>
          </a:p>
          <a:p>
            <a:r>
              <a:rPr lang="ja-JP" altLang="en-US" dirty="0"/>
              <a:t>　・</a:t>
            </a:r>
            <a:r>
              <a:rPr lang="en-US" altLang="ja-JP" dirty="0"/>
              <a:t>A</a:t>
            </a:r>
            <a:r>
              <a:rPr lang="ja-JP" altLang="en-US" dirty="0"/>
              <a:t>さんのような親切、丁寧な対応ができる社員さんを是非大切にして欲しい。</a:t>
            </a:r>
            <a:endParaRPr lang="en-US" altLang="ja-JP" dirty="0"/>
          </a:p>
          <a:p>
            <a:r>
              <a:rPr lang="ja-JP" altLang="en-US" dirty="0"/>
              <a:t>  　久しぶりに感動しました。</a:t>
            </a:r>
            <a:endParaRPr lang="ja-JP" altLang="en-US" b="1" u="sng" dirty="0"/>
          </a:p>
          <a:p>
            <a:r>
              <a:rPr lang="ja-JP" altLang="en-US" dirty="0"/>
              <a:t>　・親切に見積もりの相談から対応していただき、助かりました。</a:t>
            </a:r>
            <a:endParaRPr lang="en-US" altLang="ja-JP" dirty="0"/>
          </a:p>
          <a:p>
            <a:r>
              <a:rPr lang="ja-JP" altLang="en-US" dirty="0"/>
              <a:t>　・適切なタイミングでの更新案内・忘れ防止をしていただき助かります。</a:t>
            </a:r>
            <a:endParaRPr lang="en-US" altLang="ja-JP" dirty="0"/>
          </a:p>
          <a:p>
            <a:r>
              <a:rPr lang="ja-JP" altLang="en-US" dirty="0"/>
              <a:t>　・メールにて連絡をいただき、確認する事項がわかりやすかったので</a:t>
            </a:r>
            <a:endParaRPr lang="en-US" altLang="ja-JP" dirty="0"/>
          </a:p>
          <a:p>
            <a:r>
              <a:rPr lang="ja-JP" altLang="en-US" dirty="0"/>
              <a:t>　　無駄なく更新手続きが出来ました</a:t>
            </a:r>
            <a:endParaRPr lang="en-US" altLang="ja-JP" dirty="0"/>
          </a:p>
          <a:p>
            <a:r>
              <a:rPr lang="ja-JP" altLang="en-US" dirty="0"/>
              <a:t>　・事故の際、非常にスピーディーに対応して不安なく対処出来ました。</a:t>
            </a:r>
            <a:endParaRPr lang="en-US" altLang="ja-JP" dirty="0"/>
          </a:p>
          <a:p>
            <a:r>
              <a:rPr lang="ja-JP" altLang="en-US" dirty="0"/>
              <a:t>　・</a:t>
            </a:r>
            <a:r>
              <a:rPr lang="en-US" altLang="ja-JP" dirty="0"/>
              <a:t>3</a:t>
            </a:r>
            <a:r>
              <a:rPr lang="ja-JP" altLang="en-US" dirty="0"/>
              <a:t>年長期のご案内をいただき大変満足してます。</a:t>
            </a:r>
          </a:p>
          <a:p>
            <a:r>
              <a:rPr lang="ja-JP" altLang="en-US" dirty="0"/>
              <a:t>　　今回は</a:t>
            </a:r>
            <a:r>
              <a:rPr lang="en-US" altLang="ja-JP" dirty="0"/>
              <a:t>3</a:t>
            </a:r>
            <a:r>
              <a:rPr lang="ja-JP" altLang="en-US" dirty="0"/>
              <a:t>年長期にて更新しました。</a:t>
            </a:r>
            <a:endParaRPr lang="en-US" altLang="ja-JP" dirty="0"/>
          </a:p>
          <a:p>
            <a:r>
              <a:rPr lang="ja-JP" altLang="en-US" dirty="0"/>
              <a:t>　・いつも困ったときのご相談に真摯に対応していただきありがとうございます。</a:t>
            </a:r>
            <a:endParaRPr lang="en-US" altLang="ja-JP" dirty="0"/>
          </a:p>
          <a:p>
            <a:r>
              <a:rPr lang="ja-JP" altLang="en-US" dirty="0"/>
              <a:t> 　 引き続き良きパートナーとして宜しくお願い致します</a:t>
            </a:r>
            <a:r>
              <a:rPr lang="en-US" altLang="ja-JP" dirty="0"/>
              <a:t>!</a:t>
            </a:r>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8" y="950004"/>
            <a:ext cx="5897567" cy="400110"/>
          </a:xfrm>
          <a:prstGeom prst="rect">
            <a:avLst/>
          </a:prstGeom>
        </p:spPr>
        <p:txBody>
          <a:bodyPr wrap="square">
            <a:spAutoFit/>
          </a:bodyPr>
          <a:lstStyle/>
          <a:p>
            <a:r>
              <a:rPr lang="ja-JP" altLang="en-US" sz="2000" b="1" dirty="0"/>
              <a:t>②お客様の声受付件数</a:t>
            </a:r>
            <a:r>
              <a:rPr lang="en-US" altLang="ja-JP" sz="2000" dirty="0"/>
              <a:t>(2022</a:t>
            </a:r>
            <a:r>
              <a:rPr lang="ja-JP" altLang="en-US" sz="2000" dirty="0"/>
              <a:t>年</a:t>
            </a:r>
            <a:r>
              <a:rPr lang="en-US" altLang="ja-JP" sz="2000" dirty="0"/>
              <a:t>4</a:t>
            </a:r>
            <a:r>
              <a:rPr lang="ja-JP" altLang="en-US" sz="2000" dirty="0"/>
              <a:t>月～</a:t>
            </a:r>
            <a:r>
              <a:rPr lang="en-US" altLang="ja-JP" sz="2000" dirty="0"/>
              <a:t>2023</a:t>
            </a:r>
            <a:r>
              <a:rPr lang="ja-JP" altLang="en-US" sz="2000" dirty="0"/>
              <a:t>年</a:t>
            </a:r>
            <a:r>
              <a:rPr lang="en-US" altLang="ja-JP" sz="2000" dirty="0"/>
              <a:t>3</a:t>
            </a:r>
            <a:r>
              <a:rPr lang="ja-JP" altLang="en-US" sz="2000" dirty="0"/>
              <a:t>月</a:t>
            </a:r>
            <a:r>
              <a:rPr lang="en-US" altLang="ja-JP" sz="2000" dirty="0"/>
              <a:t>)</a:t>
            </a:r>
            <a:endParaRPr lang="ja-JP" altLang="en-US" sz="2000" dirty="0"/>
          </a:p>
        </p:txBody>
      </p:sp>
    </p:spTree>
    <p:extLst>
      <p:ext uri="{BB962C8B-B14F-4D97-AF65-F5344CB8AC3E}">
        <p14:creationId xmlns:p14="http://schemas.microsoft.com/office/powerpoint/2010/main" val="3929050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11</a:t>
            </a:fld>
            <a:endParaRPr lang="ja-JP" altLang="en-US" sz="1800"/>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9" y="950004"/>
            <a:ext cx="6141046" cy="400110"/>
          </a:xfrm>
          <a:prstGeom prst="rect">
            <a:avLst/>
          </a:prstGeom>
        </p:spPr>
        <p:txBody>
          <a:bodyPr wrap="square">
            <a:spAutoFit/>
          </a:bodyPr>
          <a:lstStyle/>
          <a:p>
            <a:r>
              <a:rPr lang="ja-JP" altLang="en-US" sz="2000" b="1" dirty="0"/>
              <a:t>②お客様の声受付件数</a:t>
            </a:r>
            <a:r>
              <a:rPr lang="en-US" altLang="ja-JP" sz="2000" dirty="0"/>
              <a:t>(2022</a:t>
            </a:r>
            <a:r>
              <a:rPr lang="ja-JP" altLang="en-US" sz="2000" dirty="0"/>
              <a:t>年</a:t>
            </a:r>
            <a:r>
              <a:rPr lang="en-US" altLang="ja-JP" sz="2000" dirty="0"/>
              <a:t>4</a:t>
            </a:r>
            <a:r>
              <a:rPr lang="ja-JP" altLang="en-US" sz="2000" dirty="0"/>
              <a:t>月～</a:t>
            </a:r>
            <a:r>
              <a:rPr lang="en-US" altLang="ja-JP" sz="2000" dirty="0"/>
              <a:t>2023</a:t>
            </a:r>
            <a:r>
              <a:rPr lang="ja-JP" altLang="en-US" sz="2000" dirty="0"/>
              <a:t>年</a:t>
            </a:r>
            <a:r>
              <a:rPr lang="en-US" altLang="ja-JP" sz="2000" dirty="0"/>
              <a:t>3</a:t>
            </a:r>
            <a:r>
              <a:rPr lang="ja-JP" altLang="en-US" sz="2000" dirty="0"/>
              <a:t>月</a:t>
            </a:r>
            <a:r>
              <a:rPr lang="en-US" altLang="ja-JP" sz="2000" dirty="0"/>
              <a:t>)</a:t>
            </a:r>
            <a:endParaRPr lang="ja-JP" altLang="en-US" sz="2000" dirty="0"/>
          </a:p>
        </p:txBody>
      </p:sp>
      <p:sp>
        <p:nvSpPr>
          <p:cNvPr id="11" name="テキスト ボックス 10">
            <a:extLst>
              <a:ext uri="{FF2B5EF4-FFF2-40B4-BE49-F238E27FC236}">
                <a16:creationId xmlns:a16="http://schemas.microsoft.com/office/drawing/2014/main" id="{C0DF3CC1-6746-4614-8F9A-5BDE429C39C7}"/>
              </a:ext>
            </a:extLst>
          </p:cNvPr>
          <p:cNvSpPr txBox="1"/>
          <p:nvPr/>
        </p:nvSpPr>
        <p:spPr>
          <a:xfrm>
            <a:off x="612906" y="1430540"/>
            <a:ext cx="7858539" cy="923330"/>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不満足表明件数：</a:t>
            </a:r>
            <a:r>
              <a:rPr lang="en-US" altLang="ja-JP" b="1" dirty="0"/>
              <a:t>19</a:t>
            </a:r>
            <a:r>
              <a:rPr kumimoji="1" lang="ja-JP" altLang="en-US" b="1" dirty="0"/>
              <a:t>件</a:t>
            </a:r>
            <a:endParaRPr lang="en-US" altLang="ja-JP" b="1" dirty="0"/>
          </a:p>
          <a:p>
            <a:r>
              <a:rPr lang="ja-JP" altLang="en-US" dirty="0"/>
              <a:t>お客様から寄せられた声</a:t>
            </a:r>
            <a:r>
              <a:rPr lang="en-US" altLang="ja-JP" dirty="0"/>
              <a:t>(</a:t>
            </a:r>
            <a:r>
              <a:rPr lang="ja-JP" altLang="en-US" dirty="0"/>
              <a:t>不満足表明</a:t>
            </a:r>
            <a:r>
              <a:rPr lang="en-US" altLang="ja-JP" dirty="0"/>
              <a:t>)</a:t>
            </a:r>
            <a:r>
              <a:rPr lang="ja-JP" altLang="en-US" dirty="0"/>
              <a:t>を全員で共有し、業務改善に活かす</a:t>
            </a:r>
            <a:endParaRPr lang="en-US" altLang="ja-JP" dirty="0"/>
          </a:p>
          <a:p>
            <a:r>
              <a:rPr lang="ja-JP" altLang="en-US" dirty="0"/>
              <a:t>取り組みを引き続き行ってまいります。</a:t>
            </a:r>
            <a:endParaRPr lang="ja-JP" altLang="en-US" dirty="0">
              <a:solidFill>
                <a:srgbClr val="FF0000"/>
              </a:solidFill>
            </a:endParaRPr>
          </a:p>
        </p:txBody>
      </p:sp>
      <p:sp>
        <p:nvSpPr>
          <p:cNvPr id="12" name="テキスト ボックス 11">
            <a:extLst>
              <a:ext uri="{FF2B5EF4-FFF2-40B4-BE49-F238E27FC236}">
                <a16:creationId xmlns:a16="http://schemas.microsoft.com/office/drawing/2014/main" id="{319AF24D-ED7A-4D9D-9276-194541FC635E}"/>
              </a:ext>
            </a:extLst>
          </p:cNvPr>
          <p:cNvSpPr txBox="1"/>
          <p:nvPr/>
        </p:nvSpPr>
        <p:spPr>
          <a:xfrm>
            <a:off x="612906" y="2549155"/>
            <a:ext cx="7878421" cy="3970318"/>
          </a:xfrm>
          <a:prstGeom prst="rect">
            <a:avLst/>
          </a:prstGeom>
          <a:solidFill>
            <a:schemeClr val="accent6">
              <a:lumMod val="20000"/>
              <a:lumOff val="80000"/>
            </a:schemeClr>
          </a:solidFill>
          <a:ln>
            <a:solidFill>
              <a:schemeClr val="tx1"/>
            </a:solidFill>
          </a:ln>
        </p:spPr>
        <p:txBody>
          <a:bodyPr wrap="square" rtlCol="0">
            <a:spAutoFit/>
          </a:bodyPr>
          <a:lstStyle/>
          <a:p>
            <a:r>
              <a:rPr lang="ja-JP" altLang="en-US" b="1" dirty="0"/>
              <a:t>＜不満足表明の</a:t>
            </a:r>
            <a:r>
              <a:rPr kumimoji="1" lang="ja-JP" altLang="en-US" b="1" dirty="0"/>
              <a:t>内容分析</a:t>
            </a:r>
            <a:r>
              <a:rPr lang="ja-JP" altLang="en-US" b="1" dirty="0"/>
              <a:t>＞</a:t>
            </a:r>
            <a:endParaRPr lang="en-US" altLang="ja-JP" b="1" dirty="0"/>
          </a:p>
          <a:p>
            <a:r>
              <a:rPr lang="ja-JP" altLang="en-US" dirty="0"/>
              <a:t>    ➡　満期更改時しかコンタクトが無い・積極的なアプローチが少ない</a:t>
            </a:r>
            <a:endParaRPr lang="en-US" altLang="ja-JP" dirty="0"/>
          </a:p>
          <a:p>
            <a:r>
              <a:rPr lang="ja-JP" altLang="en-US" dirty="0"/>
              <a:t>　　　　 無事故・無違反なのに毎年保険料が上がっている</a:t>
            </a:r>
            <a:endParaRPr lang="en-US" altLang="ja-JP" dirty="0"/>
          </a:p>
          <a:p>
            <a:r>
              <a:rPr lang="ja-JP" altLang="en-US" dirty="0"/>
              <a:t>　　　　 補償内容が細かすぎてわかりづらい・インターネット更新が分かりづらい面がある</a:t>
            </a:r>
            <a:endParaRPr lang="en-US" altLang="ja-JP" dirty="0"/>
          </a:p>
          <a:p>
            <a:r>
              <a:rPr lang="ja-JP" altLang="en-US" dirty="0"/>
              <a:t>　　　　 郵送物の重複（代理店と保険会社から）など　　　</a:t>
            </a:r>
            <a:endParaRPr lang="en-US" altLang="ja-JP" dirty="0"/>
          </a:p>
          <a:p>
            <a:r>
              <a:rPr lang="ja-JP" altLang="en-US" dirty="0"/>
              <a:t>　　　　 </a:t>
            </a:r>
            <a:endParaRPr lang="en-US" altLang="ja-JP" dirty="0"/>
          </a:p>
          <a:p>
            <a:r>
              <a:rPr kumimoji="1" lang="ja-JP" altLang="en-US" dirty="0"/>
              <a:t>　　    </a:t>
            </a:r>
            <a:r>
              <a:rPr lang="en-US" altLang="ja-JP" dirty="0"/>
              <a:t>※</a:t>
            </a:r>
            <a:r>
              <a:rPr lang="ja-JP" altLang="en-US" dirty="0"/>
              <a:t>　</a:t>
            </a:r>
            <a:r>
              <a:rPr kumimoji="1" lang="ja-JP" altLang="en-US" dirty="0"/>
              <a:t>補償内容細分化による商品の複雑化</a:t>
            </a:r>
            <a:r>
              <a:rPr lang="ja-JP" altLang="en-US" dirty="0"/>
              <a:t>・</a:t>
            </a:r>
            <a:r>
              <a:rPr kumimoji="1" lang="ja-JP" altLang="en-US" dirty="0"/>
              <a:t>保険料アップに対する理由・</a:t>
            </a:r>
            <a:endParaRPr kumimoji="1" lang="en-US" altLang="ja-JP" dirty="0"/>
          </a:p>
          <a:p>
            <a:r>
              <a:rPr lang="ja-JP" altLang="en-US" dirty="0"/>
              <a:t>　　　　     </a:t>
            </a:r>
            <a:r>
              <a:rPr kumimoji="1" lang="ja-JP" altLang="en-US" dirty="0"/>
              <a:t>インターネットでの更新に対するご不満等、</a:t>
            </a:r>
            <a:endParaRPr kumimoji="1" lang="en-US" altLang="ja-JP" dirty="0"/>
          </a:p>
          <a:p>
            <a:r>
              <a:rPr lang="ja-JP" altLang="en-US" dirty="0"/>
              <a:t>　　　　     </a:t>
            </a:r>
            <a:r>
              <a:rPr kumimoji="1" lang="ja-JP" altLang="en-US" dirty="0"/>
              <a:t>いずれも</a:t>
            </a:r>
            <a:r>
              <a:rPr lang="ja-JP" altLang="en-US" dirty="0"/>
              <a:t>今までより細かく丁寧なご説明が求められています。</a:t>
            </a:r>
            <a:endParaRPr kumimoji="1" lang="en-US" altLang="ja-JP" dirty="0"/>
          </a:p>
          <a:p>
            <a:endParaRPr lang="en-US" altLang="ja-JP" dirty="0"/>
          </a:p>
          <a:p>
            <a:r>
              <a:rPr lang="ja-JP" altLang="en-US" b="1" dirty="0"/>
              <a:t>＜改善への対策＞</a:t>
            </a:r>
            <a:endParaRPr lang="ja-JP" altLang="en-US" b="1" dirty="0">
              <a:solidFill>
                <a:srgbClr val="FF0000"/>
              </a:solidFill>
            </a:endParaRPr>
          </a:p>
          <a:p>
            <a:r>
              <a:rPr kumimoji="1" lang="ja-JP" altLang="en-US" b="1" dirty="0"/>
              <a:t>　　</a:t>
            </a:r>
            <a:r>
              <a:rPr kumimoji="1" lang="ja-JP" altLang="en-US" dirty="0"/>
              <a:t>お客様とのコンタクト時</a:t>
            </a:r>
            <a:r>
              <a:rPr kumimoji="1" lang="en-US" altLang="ja-JP" dirty="0"/>
              <a:t>(</a:t>
            </a:r>
            <a:r>
              <a:rPr kumimoji="1" lang="ja-JP" altLang="en-US" dirty="0"/>
              <a:t>メールや郵送等</a:t>
            </a:r>
            <a:r>
              <a:rPr kumimoji="1" lang="en-US" altLang="ja-JP" dirty="0"/>
              <a:t>)</a:t>
            </a:r>
            <a:r>
              <a:rPr kumimoji="1" lang="ja-JP" altLang="en-US" dirty="0"/>
              <a:t>に更改時の保険料変更の理由、</a:t>
            </a:r>
            <a:endParaRPr kumimoji="1" lang="en-US" altLang="ja-JP" dirty="0"/>
          </a:p>
          <a:p>
            <a:r>
              <a:rPr lang="ja-JP" altLang="en-US" dirty="0"/>
              <a:t>　　</a:t>
            </a:r>
            <a:r>
              <a:rPr kumimoji="1" lang="en-US" altLang="ja-JP" dirty="0"/>
              <a:t>WEB</a:t>
            </a:r>
            <a:r>
              <a:rPr kumimoji="1" lang="ja-JP" altLang="en-US" dirty="0"/>
              <a:t>更改時の注意点等に対して、詳しく且つ分かりやすいご説明文を作成や、</a:t>
            </a:r>
            <a:endParaRPr kumimoji="1" lang="en-US" altLang="ja-JP" dirty="0"/>
          </a:p>
          <a:p>
            <a:r>
              <a:rPr lang="ja-JP" altLang="en-US" dirty="0"/>
              <a:t>　　</a:t>
            </a:r>
            <a:r>
              <a:rPr kumimoji="1" lang="ja-JP" altLang="en-US" dirty="0"/>
              <a:t>ご案内方法などについて検討</a:t>
            </a:r>
            <a:r>
              <a:rPr lang="ja-JP" altLang="en-US" dirty="0"/>
              <a:t>いたしてまいります</a:t>
            </a:r>
            <a:r>
              <a:rPr kumimoji="1" lang="ja-JP" altLang="en-US" dirty="0"/>
              <a:t>。</a:t>
            </a:r>
            <a:endParaRPr kumimoji="1" lang="en-US" altLang="ja-JP" dirty="0"/>
          </a:p>
        </p:txBody>
      </p:sp>
    </p:spTree>
    <p:extLst>
      <p:ext uri="{BB962C8B-B14F-4D97-AF65-F5344CB8AC3E}">
        <p14:creationId xmlns:p14="http://schemas.microsoft.com/office/powerpoint/2010/main" val="175044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12</a:t>
            </a:fld>
            <a:endParaRPr lang="ja-JP" altLang="en-US" sz="1800"/>
          </a:p>
        </p:txBody>
      </p:sp>
      <p:sp>
        <p:nvSpPr>
          <p:cNvPr id="7" name="テキスト ボックス 6">
            <a:extLst>
              <a:ext uri="{FF2B5EF4-FFF2-40B4-BE49-F238E27FC236}">
                <a16:creationId xmlns:a16="http://schemas.microsoft.com/office/drawing/2014/main" id="{51DBD559-4DA9-4B67-BE52-92DBFBB35E2F}"/>
              </a:ext>
            </a:extLst>
          </p:cNvPr>
          <p:cNvSpPr txBox="1"/>
          <p:nvPr/>
        </p:nvSpPr>
        <p:spPr>
          <a:xfrm>
            <a:off x="357460" y="1350928"/>
            <a:ext cx="8451578" cy="369332"/>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アンケート回答件数：</a:t>
            </a:r>
            <a:r>
              <a:rPr lang="en-US" altLang="ja-JP" b="1" dirty="0"/>
              <a:t>390</a:t>
            </a:r>
            <a:r>
              <a:rPr kumimoji="1" lang="ja-JP" altLang="en-US" b="1" dirty="0"/>
              <a:t>件　　　</a:t>
            </a:r>
          </a:p>
        </p:txBody>
      </p:sp>
      <p:sp>
        <p:nvSpPr>
          <p:cNvPr id="4" name="テキスト ボックス 3">
            <a:extLst>
              <a:ext uri="{FF2B5EF4-FFF2-40B4-BE49-F238E27FC236}">
                <a16:creationId xmlns:a16="http://schemas.microsoft.com/office/drawing/2014/main" id="{083BC0F9-F94F-412F-8D1A-1AC7DBC391B8}"/>
              </a:ext>
            </a:extLst>
          </p:cNvPr>
          <p:cNvSpPr txBox="1"/>
          <p:nvPr/>
        </p:nvSpPr>
        <p:spPr>
          <a:xfrm>
            <a:off x="3458498" y="1789555"/>
            <a:ext cx="5350540" cy="3416320"/>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＜当社スタッフ対応満足度＞</a:t>
            </a:r>
            <a:r>
              <a:rPr kumimoji="1" lang="ja-JP" altLang="en-US" dirty="0"/>
              <a:t>　</a:t>
            </a:r>
            <a:endParaRPr kumimoji="1" lang="en-US" altLang="ja-JP" dirty="0"/>
          </a:p>
          <a:p>
            <a:r>
              <a:rPr lang="ja-JP" altLang="en-US" dirty="0"/>
              <a:t>〇</a:t>
            </a:r>
            <a:r>
              <a:rPr lang="en-US" altLang="ja-JP" dirty="0"/>
              <a:t>7</a:t>
            </a:r>
            <a:r>
              <a:rPr lang="ja-JP" altLang="en-US" dirty="0"/>
              <a:t>点以上のご回答</a:t>
            </a:r>
            <a:r>
              <a:rPr lang="ja-JP" altLang="en-US" sz="1800" dirty="0"/>
              <a:t>　→　</a:t>
            </a:r>
            <a:r>
              <a:rPr lang="en-US" altLang="ja-JP" dirty="0"/>
              <a:t>87%</a:t>
            </a:r>
            <a:r>
              <a:rPr lang="ja-JP" altLang="en-US" dirty="0"/>
              <a:t>（平均満足度</a:t>
            </a:r>
            <a:r>
              <a:rPr lang="en-US" altLang="ja-JP" dirty="0"/>
              <a:t>8.7</a:t>
            </a:r>
            <a:r>
              <a:rPr lang="ja-JP" altLang="en-US" dirty="0"/>
              <a:t>点）</a:t>
            </a:r>
            <a:endParaRPr lang="en-US" altLang="ja-JP" dirty="0"/>
          </a:p>
          <a:p>
            <a:endParaRPr lang="en-US" altLang="ja-JP" dirty="0"/>
          </a:p>
          <a:p>
            <a:r>
              <a:rPr lang="ja-JP" altLang="en-US" b="1" dirty="0"/>
              <a:t>＜お客様の声について＞</a:t>
            </a:r>
            <a:endParaRPr lang="en-US" altLang="ja-JP" b="1" dirty="0"/>
          </a:p>
          <a:p>
            <a:r>
              <a:rPr lang="ja-JP" altLang="en-US" dirty="0"/>
              <a:t>〇迅速な対応且つ丁寧な説明対応をしていただけた。</a:t>
            </a:r>
            <a:endParaRPr lang="en-US" altLang="ja-JP" dirty="0"/>
          </a:p>
          <a:p>
            <a:r>
              <a:rPr lang="ja-JP" altLang="en-US" dirty="0"/>
              <a:t>〇専門用語を使わない判りやすい説明で理解を</a:t>
            </a:r>
            <a:endParaRPr lang="en-US" altLang="ja-JP" dirty="0"/>
          </a:p>
          <a:p>
            <a:r>
              <a:rPr lang="ja-JP" altLang="en-US" dirty="0"/>
              <a:t>　 深めることができました。</a:t>
            </a:r>
            <a:endParaRPr lang="en-US" altLang="ja-JP" dirty="0"/>
          </a:p>
          <a:p>
            <a:r>
              <a:rPr lang="ja-JP" altLang="en-US" dirty="0"/>
              <a:t>〇依頼者にプラスになるようなメニュー提案をして</a:t>
            </a:r>
            <a:endParaRPr lang="en-US" altLang="ja-JP" dirty="0"/>
          </a:p>
          <a:p>
            <a:r>
              <a:rPr lang="ja-JP" altLang="en-US" dirty="0"/>
              <a:t>　 下さり満足しました。</a:t>
            </a:r>
            <a:endParaRPr lang="en-US" altLang="ja-JP" dirty="0"/>
          </a:p>
          <a:p>
            <a:r>
              <a:rPr lang="ja-JP" altLang="en-US" dirty="0"/>
              <a:t>〇シニア社員にはトータル的な提案があると</a:t>
            </a:r>
            <a:endParaRPr lang="en-US" altLang="ja-JP" dirty="0"/>
          </a:p>
          <a:p>
            <a:r>
              <a:rPr lang="ja-JP" altLang="en-US" dirty="0"/>
              <a:t>　 より利用しやすくなる。</a:t>
            </a:r>
            <a:endParaRPr lang="en-US" altLang="ja-JP" dirty="0"/>
          </a:p>
          <a:p>
            <a:r>
              <a:rPr lang="ja-JP" altLang="en-US" dirty="0"/>
              <a:t>〇メリット・デメリットをよりはっきり伝えていただくと良い。</a:t>
            </a:r>
            <a:endParaRPr lang="en-US" altLang="ja-JP" dirty="0"/>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9" y="950004"/>
            <a:ext cx="6335389" cy="369332"/>
          </a:xfrm>
          <a:prstGeom prst="rect">
            <a:avLst/>
          </a:prstGeom>
        </p:spPr>
        <p:txBody>
          <a:bodyPr wrap="none">
            <a:spAutoFit/>
          </a:bodyPr>
          <a:lstStyle/>
          <a:p>
            <a:r>
              <a:rPr lang="ja-JP" altLang="en-US" b="1" dirty="0"/>
              <a:t>②当社独自アンケート結果件数</a:t>
            </a:r>
            <a:r>
              <a:rPr lang="en-US" altLang="ja-JP" dirty="0"/>
              <a:t>(2022</a:t>
            </a:r>
            <a:r>
              <a:rPr lang="ja-JP" altLang="en-US" dirty="0"/>
              <a:t>年</a:t>
            </a:r>
            <a:r>
              <a:rPr lang="en-US" altLang="ja-JP" dirty="0"/>
              <a:t>10</a:t>
            </a:r>
            <a:r>
              <a:rPr lang="ja-JP" altLang="en-US" dirty="0"/>
              <a:t>月～</a:t>
            </a:r>
            <a:r>
              <a:rPr lang="en-US" altLang="ja-JP" dirty="0"/>
              <a:t>2023</a:t>
            </a:r>
            <a:r>
              <a:rPr lang="ja-JP" altLang="en-US" dirty="0"/>
              <a:t>年</a:t>
            </a:r>
            <a:r>
              <a:rPr lang="en-US" altLang="ja-JP" dirty="0"/>
              <a:t>3</a:t>
            </a:r>
            <a:r>
              <a:rPr lang="ja-JP" altLang="en-US" dirty="0"/>
              <a:t>月</a:t>
            </a:r>
            <a:r>
              <a:rPr lang="en-US" altLang="ja-JP" dirty="0"/>
              <a:t>)</a:t>
            </a:r>
            <a:endParaRPr lang="ja-JP" altLang="en-US" dirty="0"/>
          </a:p>
        </p:txBody>
      </p:sp>
      <p:sp>
        <p:nvSpPr>
          <p:cNvPr id="9" name="正方形/長方形 8">
            <a:extLst>
              <a:ext uri="{FF2B5EF4-FFF2-40B4-BE49-F238E27FC236}">
                <a16:creationId xmlns:a16="http://schemas.microsoft.com/office/drawing/2014/main" id="{6C864775-5C12-4753-9899-1F1D31155EBF}"/>
              </a:ext>
            </a:extLst>
          </p:cNvPr>
          <p:cNvSpPr/>
          <p:nvPr/>
        </p:nvSpPr>
        <p:spPr>
          <a:xfrm>
            <a:off x="4876800" y="1430540"/>
            <a:ext cx="3624469" cy="276999"/>
          </a:xfrm>
          <a:prstGeom prst="rect">
            <a:avLst/>
          </a:prstGeom>
        </p:spPr>
        <p:txBody>
          <a:bodyPr wrap="square">
            <a:spAutoFit/>
          </a:bodyPr>
          <a:lstStyle/>
          <a:p>
            <a:r>
              <a:rPr lang="en-US" altLang="ja-JP" sz="1200" dirty="0"/>
              <a:t>※</a:t>
            </a:r>
            <a:r>
              <a:rPr lang="ja-JP" altLang="en-US" sz="1200" dirty="0"/>
              <a:t>新規加入していただいたお客様へアンケートを実施</a:t>
            </a:r>
          </a:p>
        </p:txBody>
      </p:sp>
      <p:sp>
        <p:nvSpPr>
          <p:cNvPr id="8" name="テキスト ボックス 7">
            <a:extLst>
              <a:ext uri="{FF2B5EF4-FFF2-40B4-BE49-F238E27FC236}">
                <a16:creationId xmlns:a16="http://schemas.microsoft.com/office/drawing/2014/main" id="{63D74BD7-2247-B324-DAE5-DDAD38CEB2E3}"/>
              </a:ext>
            </a:extLst>
          </p:cNvPr>
          <p:cNvSpPr txBox="1"/>
          <p:nvPr/>
        </p:nvSpPr>
        <p:spPr>
          <a:xfrm>
            <a:off x="357460" y="5322722"/>
            <a:ext cx="8451578" cy="1200329"/>
          </a:xfrm>
          <a:prstGeom prst="rect">
            <a:avLst/>
          </a:prstGeom>
          <a:solidFill>
            <a:schemeClr val="accent3">
              <a:lumMod val="20000"/>
              <a:lumOff val="80000"/>
            </a:schemeClr>
          </a:solidFill>
          <a:ln>
            <a:solidFill>
              <a:schemeClr val="tx1"/>
            </a:solidFill>
          </a:ln>
        </p:spPr>
        <p:txBody>
          <a:bodyPr wrap="square">
            <a:spAutoFit/>
          </a:bodyPr>
          <a:lstStyle/>
          <a:p>
            <a:r>
              <a:rPr lang="ja-JP" altLang="en-US" b="1" dirty="0"/>
              <a:t>＜アンケートから分かったこと＞</a:t>
            </a:r>
            <a:endParaRPr lang="en-US" altLang="ja-JP" b="1" dirty="0"/>
          </a:p>
          <a:p>
            <a:r>
              <a:rPr lang="ja-JP" altLang="en-US" dirty="0"/>
              <a:t>多くの新規ご契約者様に高い評価をいただけています。</a:t>
            </a:r>
            <a:endParaRPr lang="en-US" altLang="ja-JP" dirty="0"/>
          </a:p>
          <a:p>
            <a:r>
              <a:rPr lang="ja-JP" altLang="en-US" dirty="0">
                <a:latin typeface="+mj-lt"/>
              </a:rPr>
              <a:t>この評価を更に高められるよう、お客様にとって必要な</a:t>
            </a:r>
            <a:r>
              <a:rPr lang="ja-JP" altLang="en-US" dirty="0"/>
              <a:t>タイミングで保険を見直す</a:t>
            </a:r>
            <a:endParaRPr lang="en-US" altLang="ja-JP" dirty="0"/>
          </a:p>
          <a:p>
            <a:r>
              <a:rPr lang="ja-JP" altLang="en-US" dirty="0"/>
              <a:t>よいきっかけづくりを</a:t>
            </a:r>
            <a:r>
              <a:rPr lang="ja-JP" altLang="en-US" dirty="0">
                <a:latin typeface="+mj-lt"/>
              </a:rPr>
              <a:t>今後もご提供していきます</a:t>
            </a:r>
            <a:r>
              <a:rPr kumimoji="1" lang="ja-JP" altLang="en-US" dirty="0">
                <a:latin typeface="+mj-lt"/>
              </a:rPr>
              <a:t>。</a:t>
            </a:r>
          </a:p>
        </p:txBody>
      </p:sp>
      <p:graphicFrame>
        <p:nvGraphicFramePr>
          <p:cNvPr id="13" name="グラフ 12">
            <a:extLst>
              <a:ext uri="{FF2B5EF4-FFF2-40B4-BE49-F238E27FC236}">
                <a16:creationId xmlns:a16="http://schemas.microsoft.com/office/drawing/2014/main" id="{E03C60AC-42DC-7722-52EF-AE7106923945}"/>
              </a:ext>
            </a:extLst>
          </p:cNvPr>
          <p:cNvGraphicFramePr>
            <a:graphicFrameLocks/>
          </p:cNvGraphicFramePr>
          <p:nvPr/>
        </p:nvGraphicFramePr>
        <p:xfrm>
          <a:off x="334963" y="1789555"/>
          <a:ext cx="2990798" cy="31322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650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その他の取り組み</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6833895" y="6599234"/>
            <a:ext cx="2131200" cy="183600"/>
          </a:xfrm>
        </p:spPr>
        <p:txBody>
          <a:bodyPr/>
          <a:lstStyle/>
          <a:p>
            <a:fld id="{72A98194-5DC2-436A-AA23-87554DAA05F1}" type="slidenum">
              <a:rPr lang="ja-JP" altLang="en-US" sz="1800" smtClean="0"/>
              <a:pPr/>
              <a:t>13</a:t>
            </a:fld>
            <a:endParaRPr lang="ja-JP" altLang="en-US" sz="1800" dirty="0"/>
          </a:p>
        </p:txBody>
      </p:sp>
      <p:sp>
        <p:nvSpPr>
          <p:cNvPr id="3" name="テキスト ボックス 2">
            <a:extLst>
              <a:ext uri="{FF2B5EF4-FFF2-40B4-BE49-F238E27FC236}">
                <a16:creationId xmlns:a16="http://schemas.microsoft.com/office/drawing/2014/main" id="{F34BFEDB-D22A-FB3C-403F-2636DD459C42}"/>
              </a:ext>
            </a:extLst>
          </p:cNvPr>
          <p:cNvSpPr txBox="1"/>
          <p:nvPr/>
        </p:nvSpPr>
        <p:spPr>
          <a:xfrm>
            <a:off x="178904" y="1459365"/>
            <a:ext cx="8786191" cy="5139869"/>
          </a:xfrm>
          <a:prstGeom prst="rect">
            <a:avLst/>
          </a:prstGeom>
          <a:solidFill>
            <a:schemeClr val="accent5">
              <a:lumMod val="20000"/>
              <a:lumOff val="80000"/>
            </a:schemeClr>
          </a:solidFill>
          <a:ln>
            <a:solidFill>
              <a:schemeClr val="tx1"/>
            </a:solidFill>
          </a:ln>
        </p:spPr>
        <p:txBody>
          <a:bodyPr wrap="square" rtlCol="0">
            <a:spAutoFit/>
          </a:bodyPr>
          <a:lstStyle/>
          <a:p>
            <a:r>
              <a:rPr lang="en-US" altLang="ja-JP" sz="2000" b="1" dirty="0"/>
              <a:t>&lt;</a:t>
            </a:r>
            <a:r>
              <a:rPr lang="ja-JP" altLang="en-US" sz="2000" b="1" dirty="0"/>
              <a:t>お客様のご意向確認、重要事項等のご説明</a:t>
            </a:r>
            <a:r>
              <a:rPr lang="en-US" altLang="ja-JP" sz="2000" b="1" dirty="0"/>
              <a:t>&gt;</a:t>
            </a:r>
            <a:endParaRPr kumimoji="1" lang="en-US" altLang="ja-JP" sz="2000" b="1" dirty="0"/>
          </a:p>
          <a:p>
            <a:r>
              <a:rPr kumimoji="1" lang="ja-JP" altLang="en-US" dirty="0"/>
              <a:t>　　・お客様の現在の状況をご確認し、ご意向確認および保険加入に関わる重要事項・不利益　　</a:t>
            </a:r>
          </a:p>
          <a:p>
            <a:r>
              <a:rPr lang="ja-JP" altLang="en-US" dirty="0"/>
              <a:t>　　 事項・注意喚起情報等の重要項目について、余裕をもって正しく・漏れなくご説明出来る様、</a:t>
            </a:r>
          </a:p>
          <a:p>
            <a:r>
              <a:rPr kumimoji="1" lang="ja-JP" altLang="en-US" dirty="0"/>
              <a:t>　　</a:t>
            </a:r>
            <a:r>
              <a:rPr lang="ja-JP" altLang="en-US" dirty="0"/>
              <a:t> 「事業部標準」・「標準募集フロー」を作成し、</a:t>
            </a:r>
            <a:r>
              <a:rPr kumimoji="1" lang="ja-JP" altLang="en-US" dirty="0"/>
              <a:t>期初の社内研修会</a:t>
            </a:r>
            <a:r>
              <a:rPr lang="ja-JP" altLang="en-US" dirty="0"/>
              <a:t>で</a:t>
            </a:r>
            <a:r>
              <a:rPr kumimoji="1" lang="ja-JP" altLang="en-US" dirty="0"/>
              <a:t>全員に周知しています。</a:t>
            </a:r>
            <a:endParaRPr kumimoji="1" lang="en-US" altLang="ja-JP" dirty="0"/>
          </a:p>
          <a:p>
            <a:r>
              <a:rPr lang="ja-JP" altLang="en-US" dirty="0"/>
              <a:t>　　　　　</a:t>
            </a:r>
            <a:r>
              <a:rPr lang="en-US" altLang="ja-JP" sz="1600" dirty="0"/>
              <a:t>※</a:t>
            </a:r>
            <a:r>
              <a:rPr lang="ja-JP" altLang="en-US" sz="1600" dirty="0"/>
              <a:t>主なご説明項目　：　保険金支払い条件、乗換え契約時の不利益事項、告知事項</a:t>
            </a:r>
          </a:p>
          <a:p>
            <a:r>
              <a:rPr kumimoji="1" lang="ja-JP" altLang="en-US" sz="1600" dirty="0"/>
              <a:t>　　　　　　　　　　　　　　　　　　　　 保障開始時期、契約失効、特定保険契約のリスク　ほか</a:t>
            </a:r>
            <a:r>
              <a:rPr lang="ja-JP" altLang="en-US" sz="1600" dirty="0"/>
              <a:t>　　　　　　　　　　　　　　　</a:t>
            </a:r>
            <a:r>
              <a:rPr kumimoji="1" lang="ja-JP" altLang="en-US" sz="1600" dirty="0"/>
              <a:t>  </a:t>
            </a:r>
            <a:endParaRPr lang="ja-JP" altLang="en-US" sz="1600" dirty="0"/>
          </a:p>
          <a:p>
            <a:r>
              <a:rPr lang="ja-JP" altLang="en-US" dirty="0"/>
              <a:t>　　・実施したご説明内容については、社内システムに記録し確認を行っています。</a:t>
            </a:r>
          </a:p>
          <a:p>
            <a:r>
              <a:rPr kumimoji="1" lang="ja-JP" altLang="en-US" dirty="0"/>
              <a:t>　　　　  </a:t>
            </a:r>
            <a:r>
              <a:rPr kumimoji="1" lang="en-US" altLang="ja-JP" sz="1600" dirty="0"/>
              <a:t>※2022</a:t>
            </a:r>
            <a:r>
              <a:rPr kumimoji="1" lang="ja-JP" altLang="en-US" sz="1600" dirty="0"/>
              <a:t>年度ご説明実績　：　</a:t>
            </a:r>
            <a:r>
              <a:rPr kumimoji="1" lang="en-US" altLang="ja-JP" sz="1600" dirty="0"/>
              <a:t>7187</a:t>
            </a:r>
            <a:r>
              <a:rPr kumimoji="1" lang="ja-JP" altLang="en-US" sz="1600" dirty="0"/>
              <a:t>件</a:t>
            </a:r>
            <a:endParaRPr kumimoji="1" lang="en-US" altLang="ja-JP" sz="1600" dirty="0">
              <a:solidFill>
                <a:srgbClr val="FF0000"/>
              </a:solidFill>
            </a:endParaRPr>
          </a:p>
          <a:p>
            <a:endParaRPr kumimoji="1" lang="en-US" altLang="ja-JP" dirty="0">
              <a:solidFill>
                <a:srgbClr val="FF0000"/>
              </a:solidFill>
            </a:endParaRPr>
          </a:p>
          <a:p>
            <a:r>
              <a:rPr kumimoji="1" lang="en-US" altLang="ja-JP" sz="2000" b="1" dirty="0"/>
              <a:t>&lt;</a:t>
            </a:r>
            <a:r>
              <a:rPr kumimoji="1" lang="ja-JP" altLang="en-US" sz="2000" b="1" dirty="0"/>
              <a:t>ご高齢のお客様への対応</a:t>
            </a:r>
            <a:r>
              <a:rPr kumimoji="1" lang="en-US" altLang="ja-JP" sz="2000" b="1" dirty="0"/>
              <a:t>&gt;</a:t>
            </a:r>
            <a:endParaRPr kumimoji="1" lang="ja-JP" altLang="en-US" sz="2000" b="1" dirty="0"/>
          </a:p>
          <a:p>
            <a:r>
              <a:rPr kumimoji="1" lang="ja-JP" altLang="en-US" dirty="0"/>
              <a:t>　</a:t>
            </a:r>
            <a:r>
              <a:rPr kumimoji="1" lang="en-US" altLang="ja-JP" dirty="0"/>
              <a:t> </a:t>
            </a:r>
            <a:r>
              <a:rPr lang="ja-JP" altLang="en-US" dirty="0"/>
              <a:t> </a:t>
            </a:r>
            <a:r>
              <a:rPr kumimoji="1" lang="ja-JP" altLang="en-US" dirty="0"/>
              <a:t>・ご高齢のお客様に対しては、複数回面談・ご家族のご同席・複数募集人でのご説明・</a:t>
            </a:r>
          </a:p>
          <a:p>
            <a:r>
              <a:rPr kumimoji="1" lang="ja-JP" altLang="en-US" dirty="0"/>
              <a:t>　　 ご契約後の電話確認のいずれかを必ず実施しています。</a:t>
            </a:r>
          </a:p>
          <a:p>
            <a:r>
              <a:rPr lang="ja-JP" altLang="en-US" dirty="0"/>
              <a:t>　　 また、</a:t>
            </a:r>
            <a:r>
              <a:rPr kumimoji="1" lang="ja-JP" altLang="en-US" dirty="0"/>
              <a:t>ご契約にあたっては、面談結果を記載した用紙を保険会社に提出し、確実に情報</a:t>
            </a:r>
          </a:p>
          <a:p>
            <a:r>
              <a:rPr lang="ja-JP" altLang="en-US" dirty="0"/>
              <a:t>　　 共有を図らせていただいています。　</a:t>
            </a:r>
            <a:endParaRPr kumimoji="1" lang="en-US" altLang="ja-JP" dirty="0"/>
          </a:p>
          <a:p>
            <a:endParaRPr kumimoji="1" lang="ja-JP" altLang="en-US" dirty="0"/>
          </a:p>
          <a:p>
            <a:r>
              <a:rPr lang="en-US" altLang="ja-JP" sz="2000" b="1" dirty="0"/>
              <a:t>&lt;</a:t>
            </a:r>
            <a:r>
              <a:rPr kumimoji="1" lang="ja-JP" altLang="en-US" sz="2000" b="1" dirty="0"/>
              <a:t>複数の金融商品の取り扱いについてのご説明</a:t>
            </a:r>
            <a:r>
              <a:rPr kumimoji="1" lang="en-US" altLang="ja-JP" sz="2000" b="1" dirty="0"/>
              <a:t>&gt;</a:t>
            </a:r>
            <a:endParaRPr kumimoji="1" lang="ja-JP" altLang="en-US" sz="2000" b="1" dirty="0"/>
          </a:p>
          <a:p>
            <a:r>
              <a:rPr lang="ja-JP" altLang="en-US" dirty="0"/>
              <a:t>　　・お客様には、当社が保険を含む金融商品の組成、ならびに、複数の種別にまたがる金融</a:t>
            </a:r>
          </a:p>
          <a:p>
            <a:r>
              <a:rPr kumimoji="1" lang="ja-JP" altLang="en-US" dirty="0"/>
              <a:t>　　</a:t>
            </a:r>
            <a:r>
              <a:rPr lang="ja-JP" altLang="en-US" dirty="0"/>
              <a:t> 商品や</a:t>
            </a:r>
            <a:r>
              <a:rPr kumimoji="1" lang="ja-JP" altLang="en-US" dirty="0"/>
              <a:t>サービスのパッケージ商品などについての販売</a:t>
            </a:r>
            <a:r>
              <a:rPr lang="ja-JP" altLang="en-US" dirty="0"/>
              <a:t>を</a:t>
            </a:r>
            <a:r>
              <a:rPr kumimoji="1" lang="ja-JP" altLang="en-US" dirty="0"/>
              <a:t>行っていない旨をご説明しています。</a:t>
            </a:r>
          </a:p>
        </p:txBody>
      </p:sp>
      <p:sp>
        <p:nvSpPr>
          <p:cNvPr id="4" name="テキスト ボックス 3">
            <a:extLst>
              <a:ext uri="{FF2B5EF4-FFF2-40B4-BE49-F238E27FC236}">
                <a16:creationId xmlns:a16="http://schemas.microsoft.com/office/drawing/2014/main" id="{B26F722A-E111-53E5-5B22-B113F5FE89E5}"/>
              </a:ext>
            </a:extLst>
          </p:cNvPr>
          <p:cNvSpPr txBox="1"/>
          <p:nvPr/>
        </p:nvSpPr>
        <p:spPr>
          <a:xfrm>
            <a:off x="291548" y="993913"/>
            <a:ext cx="4850295" cy="461665"/>
          </a:xfrm>
          <a:prstGeom prst="rect">
            <a:avLst/>
          </a:prstGeom>
          <a:noFill/>
        </p:spPr>
        <p:txBody>
          <a:bodyPr wrap="square" rtlCol="0">
            <a:spAutoFit/>
          </a:bodyPr>
          <a:lstStyle/>
          <a:p>
            <a:r>
              <a:rPr kumimoji="1" lang="ja-JP" altLang="en-US" sz="2400" b="1" dirty="0"/>
              <a:t>お客様へのわかりやすいご説明</a:t>
            </a:r>
            <a:r>
              <a:rPr kumimoji="1" lang="en-US" altLang="ja-JP" sz="2400" b="1" dirty="0"/>
              <a:t>(1)</a:t>
            </a:r>
            <a:endParaRPr kumimoji="1" lang="ja-JP" altLang="en-US" sz="2400" b="1" dirty="0"/>
          </a:p>
        </p:txBody>
      </p:sp>
    </p:spTree>
    <p:extLst>
      <p:ext uri="{BB962C8B-B14F-4D97-AF65-F5344CB8AC3E}">
        <p14:creationId xmlns:p14="http://schemas.microsoft.com/office/powerpoint/2010/main" val="3061615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その他の取り組み</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6858461" y="6599234"/>
            <a:ext cx="2131200" cy="183600"/>
          </a:xfrm>
        </p:spPr>
        <p:txBody>
          <a:bodyPr/>
          <a:lstStyle/>
          <a:p>
            <a:fld id="{72A98194-5DC2-436A-AA23-87554DAA05F1}" type="slidenum">
              <a:rPr lang="ja-JP" altLang="en-US" sz="1800" smtClean="0"/>
              <a:pPr/>
              <a:t>14</a:t>
            </a:fld>
            <a:endParaRPr lang="ja-JP" altLang="en-US" sz="1800" dirty="0"/>
          </a:p>
        </p:txBody>
      </p:sp>
      <p:sp>
        <p:nvSpPr>
          <p:cNvPr id="3" name="テキスト ボックス 2">
            <a:extLst>
              <a:ext uri="{FF2B5EF4-FFF2-40B4-BE49-F238E27FC236}">
                <a16:creationId xmlns:a16="http://schemas.microsoft.com/office/drawing/2014/main" id="{F34BFEDB-D22A-FB3C-403F-2636DD459C42}"/>
              </a:ext>
            </a:extLst>
          </p:cNvPr>
          <p:cNvSpPr txBox="1"/>
          <p:nvPr/>
        </p:nvSpPr>
        <p:spPr>
          <a:xfrm>
            <a:off x="432524" y="1381442"/>
            <a:ext cx="8278951" cy="3477875"/>
          </a:xfrm>
          <a:prstGeom prst="rect">
            <a:avLst/>
          </a:prstGeom>
          <a:solidFill>
            <a:schemeClr val="accent5">
              <a:lumMod val="20000"/>
              <a:lumOff val="80000"/>
            </a:schemeClr>
          </a:solidFill>
          <a:ln>
            <a:solidFill>
              <a:schemeClr val="tx1"/>
            </a:solidFill>
          </a:ln>
        </p:spPr>
        <p:txBody>
          <a:bodyPr wrap="square" rtlCol="0">
            <a:spAutoFit/>
          </a:bodyPr>
          <a:lstStyle/>
          <a:p>
            <a:r>
              <a:rPr lang="en-US" altLang="ja-JP" sz="2000" b="1" dirty="0"/>
              <a:t>&lt;WEB</a:t>
            </a:r>
            <a:r>
              <a:rPr lang="ja-JP" altLang="en-US" sz="2000" b="1" dirty="0"/>
              <a:t>サイトによる情報ご提供</a:t>
            </a:r>
            <a:r>
              <a:rPr lang="en-US" altLang="ja-JP" sz="2000" b="1" dirty="0"/>
              <a:t>&gt;</a:t>
            </a:r>
          </a:p>
          <a:p>
            <a:r>
              <a:rPr lang="ja-JP" altLang="en-US" dirty="0"/>
              <a:t>　　・取扱い商品について、お客様が直接ご確認いただけるよう</a:t>
            </a:r>
            <a:r>
              <a:rPr lang="en-US" altLang="ja-JP" dirty="0"/>
              <a:t>WEB</a:t>
            </a:r>
            <a:r>
              <a:rPr lang="ja-JP" altLang="en-US" dirty="0"/>
              <a:t>サイトを設置。</a:t>
            </a:r>
          </a:p>
          <a:p>
            <a:r>
              <a:rPr kumimoji="1" lang="ja-JP" altLang="en-US" dirty="0"/>
              <a:t>　　</a:t>
            </a:r>
            <a:r>
              <a:rPr lang="ja-JP" altLang="en-US" dirty="0"/>
              <a:t> 関係</a:t>
            </a:r>
            <a:r>
              <a:rPr kumimoji="1" lang="ja-JP" altLang="en-US" dirty="0"/>
              <a:t>保険会社と連携を取りながら情報を掲示することにより、常に最新の情報提供</a:t>
            </a:r>
          </a:p>
          <a:p>
            <a:r>
              <a:rPr lang="ja-JP" altLang="en-US" dirty="0"/>
              <a:t>　　 を行っています。</a:t>
            </a:r>
            <a:endParaRPr kumimoji="1" lang="en-US" altLang="ja-JP" dirty="0"/>
          </a:p>
          <a:p>
            <a:endParaRPr kumimoji="1" lang="ja-JP" altLang="en-US" dirty="0"/>
          </a:p>
          <a:p>
            <a:r>
              <a:rPr lang="en-US" altLang="ja-JP" sz="2000" b="1" dirty="0"/>
              <a:t>&lt;</a:t>
            </a:r>
            <a:r>
              <a:rPr lang="ja-JP" altLang="en-US" sz="2000" b="1" dirty="0"/>
              <a:t>セミナーによる情報ご提供</a:t>
            </a:r>
            <a:r>
              <a:rPr lang="en-US" altLang="ja-JP" sz="2000" b="1" dirty="0"/>
              <a:t>&gt;</a:t>
            </a:r>
            <a:endParaRPr lang="ja-JP" altLang="en-US" sz="2000" b="1" dirty="0"/>
          </a:p>
          <a:p>
            <a:r>
              <a:rPr kumimoji="1" lang="ja-JP" altLang="en-US" dirty="0"/>
              <a:t>　　</a:t>
            </a:r>
            <a:r>
              <a:rPr lang="ja-JP" altLang="en-US" dirty="0"/>
              <a:t>・</a:t>
            </a:r>
            <a:r>
              <a:rPr kumimoji="1" lang="ja-JP" altLang="en-US" dirty="0"/>
              <a:t>リコーグループ既存社員、新入社員、</a:t>
            </a:r>
            <a:r>
              <a:rPr lang="ja-JP" altLang="en-US" dirty="0"/>
              <a:t>グループ</a:t>
            </a:r>
            <a:r>
              <a:rPr lang="en-US" altLang="ja-JP" dirty="0"/>
              <a:t>OB</a:t>
            </a:r>
            <a:r>
              <a:rPr lang="ja-JP" altLang="en-US" dirty="0"/>
              <a:t>の皆様を対象に</a:t>
            </a:r>
            <a:r>
              <a:rPr kumimoji="1" lang="ja-JP" altLang="en-US" dirty="0"/>
              <a:t>セミナーを実施</a:t>
            </a:r>
            <a:r>
              <a:rPr lang="ja-JP" altLang="en-US" dirty="0"/>
              <a:t>。</a:t>
            </a:r>
            <a:endParaRPr lang="en-US" altLang="ja-JP" dirty="0"/>
          </a:p>
          <a:p>
            <a:r>
              <a:rPr kumimoji="1" lang="en-US" altLang="ja-JP" dirty="0"/>
              <a:t>     </a:t>
            </a:r>
            <a:r>
              <a:rPr lang="ja-JP" altLang="en-US" dirty="0"/>
              <a:t>対面方式、</a:t>
            </a:r>
            <a:r>
              <a:rPr lang="en-US" altLang="ja-JP" dirty="0"/>
              <a:t>WEB</a:t>
            </a:r>
            <a:r>
              <a:rPr lang="ja-JP" altLang="en-US" dirty="0"/>
              <a:t>配信などで全国の方にご参加いただきました。</a:t>
            </a:r>
            <a:endParaRPr lang="en-US" altLang="ja-JP" dirty="0"/>
          </a:p>
          <a:p>
            <a:r>
              <a:rPr kumimoji="1" lang="ja-JP" altLang="en-US" dirty="0"/>
              <a:t>　　 セミナー内容については</a:t>
            </a:r>
            <a:r>
              <a:rPr kumimoji="1" lang="ja-JP" altLang="en-US"/>
              <a:t>動画配信も行い</a:t>
            </a:r>
            <a:r>
              <a:rPr kumimoji="1" lang="ja-JP" altLang="en-US" dirty="0"/>
              <a:t>、皆様にご覧いただけるようご準備しています。</a:t>
            </a:r>
          </a:p>
          <a:p>
            <a:r>
              <a:rPr lang="ja-JP" altLang="en-US" dirty="0"/>
              <a:t>　　 年齢層ごとの各種リスクの啓蒙ほか、保険情報提供に限らず広く情報提供の場として</a:t>
            </a:r>
          </a:p>
          <a:p>
            <a:r>
              <a:rPr lang="ja-JP" altLang="en-US" dirty="0"/>
              <a:t>　　 開催しています。</a:t>
            </a:r>
          </a:p>
          <a:p>
            <a:r>
              <a:rPr kumimoji="1" lang="ja-JP" altLang="en-US" dirty="0"/>
              <a:t>　　　  </a:t>
            </a:r>
            <a:r>
              <a:rPr kumimoji="1" lang="en-US" altLang="ja-JP" sz="1600" dirty="0"/>
              <a:t>※</a:t>
            </a:r>
            <a:r>
              <a:rPr kumimoji="1" lang="ja-JP" altLang="en-US" sz="1600" dirty="0"/>
              <a:t>　開催回数　</a:t>
            </a:r>
            <a:r>
              <a:rPr kumimoji="1" lang="en-US" altLang="ja-JP" sz="1600" dirty="0"/>
              <a:t>19</a:t>
            </a:r>
            <a:r>
              <a:rPr kumimoji="1" lang="ja-JP" altLang="en-US" sz="1600" dirty="0"/>
              <a:t>回　</a:t>
            </a:r>
            <a:r>
              <a:rPr kumimoji="1" lang="en-US" altLang="ja-JP" sz="1600" dirty="0"/>
              <a:t>(</a:t>
            </a:r>
            <a:r>
              <a:rPr kumimoji="1" lang="ja-JP" altLang="en-US" sz="1600" dirty="0"/>
              <a:t>グループ制度保険内容、がん予防、年金制度、相続関連ほか</a:t>
            </a:r>
            <a:r>
              <a:rPr kumimoji="1" lang="en-US" altLang="ja-JP" sz="1600" dirty="0"/>
              <a:t>)</a:t>
            </a:r>
            <a:endParaRPr kumimoji="1" lang="en-US" altLang="ja-JP" sz="1600" dirty="0">
              <a:solidFill>
                <a:srgbClr val="FF0000"/>
              </a:solidFill>
            </a:endParaRPr>
          </a:p>
        </p:txBody>
      </p:sp>
      <p:sp>
        <p:nvSpPr>
          <p:cNvPr id="4" name="テキスト ボックス 3">
            <a:extLst>
              <a:ext uri="{FF2B5EF4-FFF2-40B4-BE49-F238E27FC236}">
                <a16:creationId xmlns:a16="http://schemas.microsoft.com/office/drawing/2014/main" id="{50CE3ED2-615B-854A-CB2F-813A35E0143E}"/>
              </a:ext>
            </a:extLst>
          </p:cNvPr>
          <p:cNvSpPr txBox="1"/>
          <p:nvPr/>
        </p:nvSpPr>
        <p:spPr>
          <a:xfrm>
            <a:off x="432524" y="915879"/>
            <a:ext cx="8115129" cy="461665"/>
          </a:xfrm>
          <a:prstGeom prst="rect">
            <a:avLst/>
          </a:prstGeom>
          <a:noFill/>
        </p:spPr>
        <p:txBody>
          <a:bodyPr wrap="square" rtlCol="0">
            <a:spAutoFit/>
          </a:bodyPr>
          <a:lstStyle/>
          <a:p>
            <a:r>
              <a:rPr kumimoji="1" lang="ja-JP" altLang="en-US" sz="2400" b="1" dirty="0"/>
              <a:t>お客様へのわかりやすいご説明</a:t>
            </a:r>
            <a:r>
              <a:rPr kumimoji="1" lang="en-US" altLang="ja-JP" sz="2400" b="1" dirty="0"/>
              <a:t>(2)</a:t>
            </a:r>
            <a:r>
              <a:rPr kumimoji="1" lang="ja-JP" altLang="en-US" sz="2400" b="1" dirty="0"/>
              <a:t>　、　アフターフォロー活動</a:t>
            </a:r>
          </a:p>
        </p:txBody>
      </p:sp>
      <p:sp>
        <p:nvSpPr>
          <p:cNvPr id="7" name="テキスト ボックス 6">
            <a:extLst>
              <a:ext uri="{FF2B5EF4-FFF2-40B4-BE49-F238E27FC236}">
                <a16:creationId xmlns:a16="http://schemas.microsoft.com/office/drawing/2014/main" id="{CC2BFCF4-D4D0-C7AA-D569-66A9BE90831D}"/>
              </a:ext>
            </a:extLst>
          </p:cNvPr>
          <p:cNvSpPr txBox="1"/>
          <p:nvPr/>
        </p:nvSpPr>
        <p:spPr>
          <a:xfrm>
            <a:off x="432524" y="4894453"/>
            <a:ext cx="8278951" cy="1815882"/>
          </a:xfrm>
          <a:prstGeom prst="rect">
            <a:avLst/>
          </a:prstGeom>
          <a:solidFill>
            <a:schemeClr val="accent3">
              <a:lumMod val="20000"/>
              <a:lumOff val="80000"/>
            </a:schemeClr>
          </a:solidFill>
          <a:ln>
            <a:solidFill>
              <a:schemeClr val="tx1"/>
            </a:solidFill>
          </a:ln>
        </p:spPr>
        <p:txBody>
          <a:bodyPr wrap="square">
            <a:spAutoFit/>
          </a:bodyPr>
          <a:lstStyle/>
          <a:p>
            <a:r>
              <a:rPr lang="en-US" altLang="ja-JP" sz="2000" b="1" dirty="0"/>
              <a:t>&lt;</a:t>
            </a:r>
            <a:r>
              <a:rPr lang="ja-JP" altLang="en-US" sz="2000" b="1" dirty="0"/>
              <a:t>アフターフォロー体制の構築</a:t>
            </a:r>
            <a:r>
              <a:rPr lang="en-US" altLang="ja-JP" sz="2000" b="1" dirty="0"/>
              <a:t>&gt;</a:t>
            </a:r>
          </a:p>
          <a:p>
            <a:r>
              <a:rPr lang="ja-JP" altLang="en-US" sz="2000" b="1" dirty="0"/>
              <a:t>　　</a:t>
            </a:r>
            <a:r>
              <a:rPr lang="ja-JP" altLang="en-US" dirty="0"/>
              <a:t>・内務専任スタッフおよび事故対応専任窓口の設置を行っています。</a:t>
            </a:r>
          </a:p>
          <a:p>
            <a:r>
              <a:rPr lang="ja-JP" altLang="en-US" b="1" dirty="0"/>
              <a:t>　　　</a:t>
            </a:r>
            <a:r>
              <a:rPr lang="ja-JP" altLang="en-US" dirty="0"/>
              <a:t>社内システムを活用してお客様からのお問い合わせに迅速に対応させていただく</a:t>
            </a:r>
          </a:p>
          <a:p>
            <a:r>
              <a:rPr lang="ja-JP" altLang="en-US" dirty="0"/>
              <a:t>　　　とともに、対応状況の入力を行うことで漏れのない対応を進めています。</a:t>
            </a:r>
          </a:p>
          <a:p>
            <a:r>
              <a:rPr lang="ja-JP" altLang="en-US" dirty="0"/>
              <a:t>　　　また、保険金ご請求案件については、保険会社と定期的な情報交換を行うことで</a:t>
            </a:r>
          </a:p>
          <a:p>
            <a:r>
              <a:rPr lang="ja-JP" altLang="en-US" dirty="0"/>
              <a:t>　　　より速い保険金お支払いに繋げられるよう取り組んでおります。</a:t>
            </a:r>
          </a:p>
        </p:txBody>
      </p:sp>
    </p:spTree>
    <p:extLst>
      <p:ext uri="{BB962C8B-B14F-4D97-AF65-F5344CB8AC3E}">
        <p14:creationId xmlns:p14="http://schemas.microsoft.com/office/powerpoint/2010/main" val="191609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07DBF9C8-C8BA-4F04-91C3-318FA6A2948F}"/>
              </a:ext>
            </a:extLst>
          </p:cNvPr>
          <p:cNvSpPr>
            <a:spLocks noGrp="1"/>
          </p:cNvSpPr>
          <p:nvPr>
            <p:ph type="sldNum" sz="quarter" idx="4"/>
          </p:nvPr>
        </p:nvSpPr>
        <p:spPr/>
        <p:txBody>
          <a:bodyPr/>
          <a:lstStyle/>
          <a:p>
            <a:pPr eaLnBrk="1" hangingPunct="1">
              <a:defRPr/>
            </a:pPr>
            <a:r>
              <a:rPr lang="en-US" altLang="ja-JP" dirty="0">
                <a:latin typeface="メイリオ" pitchFamily="50" charset="-128"/>
                <a:ea typeface="メイリオ" pitchFamily="50" charset="-128"/>
                <a:cs typeface="メイリオ" pitchFamily="50" charset="-128"/>
              </a:rPr>
              <a:t>2</a:t>
            </a:r>
          </a:p>
        </p:txBody>
      </p:sp>
      <p:sp>
        <p:nvSpPr>
          <p:cNvPr id="5" name="正方形/長方形 4">
            <a:extLst>
              <a:ext uri="{FF2B5EF4-FFF2-40B4-BE49-F238E27FC236}">
                <a16:creationId xmlns:a16="http://schemas.microsoft.com/office/drawing/2014/main" id="{3EB53FBB-D4A1-4069-9A7E-1473D011BACE}"/>
              </a:ext>
            </a:extLst>
          </p:cNvPr>
          <p:cNvSpPr/>
          <p:nvPr/>
        </p:nvSpPr>
        <p:spPr>
          <a:xfrm>
            <a:off x="331304" y="978861"/>
            <a:ext cx="8660296" cy="1115434"/>
          </a:xfrm>
          <a:prstGeom prst="rect">
            <a:avLst/>
          </a:prstGeom>
        </p:spPr>
        <p:txBody>
          <a:bodyPr wrap="square">
            <a:spAutoFit/>
          </a:bodyPr>
          <a:lstStyle/>
          <a:p>
            <a:r>
              <a:rPr lang="ja-JP" altLang="en-US" sz="1662" dirty="0">
                <a:latin typeface="Meiryo UI" panose="020B0604030504040204" pitchFamily="50" charset="-128"/>
                <a:ea typeface="Meiryo UI" panose="020B0604030504040204" pitchFamily="50" charset="-128"/>
              </a:rPr>
              <a:t>リコークリエイティブサービス株式会社は、お客様本位の業務運営実施に向け、</a:t>
            </a:r>
            <a:endParaRPr lang="en-US" altLang="ja-JP" sz="1662" dirty="0">
              <a:latin typeface="Meiryo UI" panose="020B0604030504040204" pitchFamily="50" charset="-128"/>
              <a:ea typeface="Meiryo UI" panose="020B0604030504040204" pitchFamily="50" charset="-128"/>
            </a:endParaRPr>
          </a:p>
          <a:p>
            <a:r>
              <a:rPr lang="ja-JP" altLang="en-US" sz="1662" dirty="0">
                <a:latin typeface="Meiryo UI" panose="020B0604030504040204" pitchFamily="50" charset="-128"/>
                <a:ea typeface="Meiryo UI" panose="020B0604030504040204" pitchFamily="50" charset="-128"/>
              </a:rPr>
              <a:t>具体的な取り組み項目を掲げ、取り組んでおります。</a:t>
            </a:r>
            <a:endParaRPr lang="en-US" altLang="ja-JP" sz="1662" dirty="0">
              <a:latin typeface="Meiryo UI" panose="020B0604030504040204" pitchFamily="50" charset="-128"/>
              <a:ea typeface="Meiryo UI" panose="020B0604030504040204" pitchFamily="50" charset="-128"/>
            </a:endParaRPr>
          </a:p>
          <a:p>
            <a:r>
              <a:rPr lang="ja-JP" altLang="en-US" sz="1662" dirty="0">
                <a:latin typeface="Meiryo UI" panose="020B0604030504040204" pitchFamily="50" charset="-128"/>
                <a:ea typeface="Meiryo UI" panose="020B0604030504040204" pitchFamily="50" charset="-128"/>
              </a:rPr>
              <a:t>私たちはこれらの取り組み項目を実践・結果確認することで、次の改善に活かす指針としてまいります。</a:t>
            </a:r>
          </a:p>
          <a:p>
            <a:pPr algn="l"/>
            <a:r>
              <a:rPr lang="ja-JP" altLang="en-US" sz="1662" dirty="0">
                <a:latin typeface="Meiryo UI" panose="020B0604030504040204" pitchFamily="50" charset="-128"/>
                <a:ea typeface="Meiryo UI" panose="020B0604030504040204" pitchFamily="50" charset="-128"/>
              </a:rPr>
              <a:t>その成果につきまして皆様へお知らせさせていただきます。</a:t>
            </a:r>
          </a:p>
        </p:txBody>
      </p:sp>
      <p:sp>
        <p:nvSpPr>
          <p:cNvPr id="6" name="正方形/長方形 5">
            <a:extLst>
              <a:ext uri="{FF2B5EF4-FFF2-40B4-BE49-F238E27FC236}">
                <a16:creationId xmlns:a16="http://schemas.microsoft.com/office/drawing/2014/main" id="{A64D788D-05F4-4575-8DE5-B87F200AF89C}"/>
              </a:ext>
            </a:extLst>
          </p:cNvPr>
          <p:cNvSpPr/>
          <p:nvPr/>
        </p:nvSpPr>
        <p:spPr>
          <a:xfrm>
            <a:off x="456108" y="2094295"/>
            <a:ext cx="8007046" cy="3785652"/>
          </a:xfrm>
          <a:prstGeom prst="rect">
            <a:avLst/>
          </a:prstGeom>
          <a:solidFill>
            <a:schemeClr val="tx2">
              <a:lumMod val="40000"/>
              <a:lumOff val="60000"/>
            </a:schemeClr>
          </a:solidFill>
          <a:ln>
            <a:solidFill>
              <a:schemeClr val="tx1"/>
            </a:solidFill>
          </a:ln>
        </p:spPr>
        <p:txBody>
          <a:bodyPr wrap="square">
            <a:spAutoFit/>
          </a:bodyPr>
          <a:lstStyle/>
          <a:p>
            <a:pPr algn="l"/>
            <a:r>
              <a:rPr lang="ja-JP" altLang="en-US" sz="1846" b="1" dirty="0">
                <a:solidFill>
                  <a:srgbClr val="0000FF"/>
                </a:solidFill>
                <a:latin typeface="Meiryo UI" panose="020B0604030504040204" pitchFamily="50" charset="-128"/>
                <a:ea typeface="Meiryo UI" panose="020B0604030504040204" pitchFamily="50" charset="-128"/>
              </a:rPr>
              <a:t>　</a:t>
            </a:r>
            <a:r>
              <a:rPr lang="en-US" altLang="ja-JP" sz="2000" b="1" dirty="0">
                <a:solidFill>
                  <a:srgbClr val="0000FF"/>
                </a:solidFill>
                <a:latin typeface="Meiryo UI" panose="020B0604030504040204" pitchFamily="50" charset="-128"/>
                <a:ea typeface="Meiryo UI" panose="020B0604030504040204" pitchFamily="50" charset="-128"/>
              </a:rPr>
              <a:t>&lt;</a:t>
            </a:r>
            <a:r>
              <a:rPr lang="ja-JP" altLang="en-US" sz="2000" b="1" dirty="0">
                <a:solidFill>
                  <a:srgbClr val="0000FF"/>
                </a:solidFill>
                <a:latin typeface="Meiryo UI" panose="020B0604030504040204" pitchFamily="50" charset="-128"/>
                <a:ea typeface="Meiryo UI" panose="020B0604030504040204" pitchFamily="50" charset="-128"/>
              </a:rPr>
              <a:t>　具体的な取り組み項目　</a:t>
            </a:r>
            <a:r>
              <a:rPr lang="en-US" altLang="ja-JP" sz="2000" b="1" dirty="0">
                <a:solidFill>
                  <a:srgbClr val="0000FF"/>
                </a:solidFill>
                <a:latin typeface="Meiryo UI" panose="020B0604030504040204" pitchFamily="50" charset="-128"/>
                <a:ea typeface="Meiryo UI" panose="020B0604030504040204" pitchFamily="50" charset="-128"/>
              </a:rPr>
              <a:t>-</a:t>
            </a:r>
            <a:r>
              <a:rPr lang="ja-JP" altLang="en-US" sz="2000" b="1" dirty="0">
                <a:solidFill>
                  <a:srgbClr val="0000FF"/>
                </a:solidFill>
                <a:latin typeface="Meiryo UI" panose="020B0604030504040204" pitchFamily="50" charset="-128"/>
                <a:ea typeface="Meiryo UI" panose="020B0604030504040204" pitchFamily="50" charset="-128"/>
              </a:rPr>
              <a:t>  </a:t>
            </a:r>
            <a:r>
              <a:rPr lang="en-US" altLang="ja-JP" sz="2000" b="1" dirty="0">
                <a:solidFill>
                  <a:srgbClr val="0000FF"/>
                </a:solidFill>
                <a:latin typeface="Meiryo UI" panose="020B0604030504040204" pitchFamily="50" charset="-128"/>
                <a:ea typeface="Meiryo UI" panose="020B0604030504040204" pitchFamily="50" charset="-128"/>
              </a:rPr>
              <a:t>KPI</a:t>
            </a:r>
            <a:r>
              <a:rPr lang="ja-JP" altLang="en-US" sz="2000" b="1" dirty="0">
                <a:solidFill>
                  <a:srgbClr val="0000FF"/>
                </a:solidFill>
                <a:latin typeface="Meiryo UI" panose="020B0604030504040204" pitchFamily="50" charset="-128"/>
                <a:ea typeface="Meiryo UI" panose="020B0604030504040204" pitchFamily="50" charset="-128"/>
              </a:rPr>
              <a:t>　</a:t>
            </a:r>
            <a:r>
              <a:rPr lang="en-US" altLang="ja-JP" sz="2000" b="1" dirty="0">
                <a:solidFill>
                  <a:srgbClr val="0000FF"/>
                </a:solidFill>
                <a:latin typeface="Meiryo UI" panose="020B0604030504040204" pitchFamily="50" charset="-128"/>
                <a:ea typeface="Meiryo UI" panose="020B0604030504040204" pitchFamily="50" charset="-128"/>
              </a:rPr>
              <a:t>&gt;</a:t>
            </a:r>
          </a:p>
          <a:p>
            <a:pPr algn="l"/>
            <a:endParaRPr lang="ja-JP" altLang="en-US" sz="2000" b="1" dirty="0">
              <a:solidFill>
                <a:srgbClr val="0000FF"/>
              </a:solidFill>
              <a:latin typeface="Meiryo UI" panose="020B0604030504040204" pitchFamily="50" charset="-128"/>
              <a:ea typeface="Meiryo UI" panose="020B0604030504040204" pitchFamily="50" charset="-128"/>
            </a:endParaRPr>
          </a:p>
          <a:p>
            <a:pPr algn="l"/>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1.</a:t>
            </a:r>
            <a:r>
              <a:rPr lang="ja-JP" altLang="en-US" sz="2000" b="1" dirty="0">
                <a:latin typeface="Meiryo UI" panose="020B0604030504040204" pitchFamily="50" charset="-128"/>
                <a:ea typeface="Meiryo UI" panose="020B0604030504040204" pitchFamily="50" charset="-128"/>
              </a:rPr>
              <a:t>お客様満足度向上への取り組み</a:t>
            </a:r>
            <a:endParaRPr lang="en-US" altLang="ja-JP" sz="2000" dirty="0">
              <a:latin typeface="Meiryo UI" panose="020B0604030504040204" pitchFamily="50" charset="-128"/>
              <a:ea typeface="Meiryo UI" panose="020B0604030504040204" pitchFamily="50" charset="-128"/>
            </a:endParaRPr>
          </a:p>
          <a:p>
            <a:pPr algn="l"/>
            <a:r>
              <a:rPr lang="ja-JP" altLang="en-US" sz="2000" dirty="0">
                <a:latin typeface="Meiryo UI" panose="020B0604030504040204" pitchFamily="50" charset="-128"/>
                <a:ea typeface="Meiryo UI" panose="020B0604030504040204" pitchFamily="50" charset="-128"/>
              </a:rPr>
              <a:t>　　   　①お客様アンケート実施結果　　　　　　　　　　　　　・・・</a:t>
            </a:r>
            <a:r>
              <a:rPr lang="en-US" altLang="ja-JP" sz="2000" dirty="0">
                <a:latin typeface="Meiryo UI" panose="020B0604030504040204" pitchFamily="50" charset="-128"/>
                <a:ea typeface="Meiryo UI" panose="020B0604030504040204" pitchFamily="50" charset="-128"/>
              </a:rPr>
              <a:t>P.3</a:t>
            </a:r>
            <a:endParaRPr lang="ja-JP" altLang="en-US" sz="2000" b="1"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②保有契約件数　　　　　　　　　　　　　　　　　　　　・・・</a:t>
            </a:r>
            <a:r>
              <a:rPr lang="en-US" altLang="ja-JP" sz="2000" dirty="0">
                <a:latin typeface="Meiryo UI" panose="020B0604030504040204" pitchFamily="50" charset="-128"/>
                <a:ea typeface="Meiryo UI" panose="020B0604030504040204" pitchFamily="50" charset="-128"/>
              </a:rPr>
              <a:t>P.4</a:t>
            </a:r>
            <a:endParaRPr lang="en-US" altLang="ja-JP" sz="2000" strike="sngStrike"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③契約継続率　　　　　　　　　　　　　　　　　　　　　 ・・・</a:t>
            </a:r>
            <a:r>
              <a:rPr lang="en-US" altLang="ja-JP" sz="2000" dirty="0">
                <a:latin typeface="Meiryo UI" panose="020B0604030504040204" pitchFamily="50" charset="-128"/>
                <a:ea typeface="Meiryo UI" panose="020B0604030504040204" pitchFamily="50" charset="-128"/>
              </a:rPr>
              <a:t>P.5</a:t>
            </a:r>
            <a:endParaRPr lang="ja-JP" altLang="en-US" sz="2000" b="1" dirty="0">
              <a:latin typeface="Meiryo UI" panose="020B0604030504040204" pitchFamily="50" charset="-128"/>
              <a:ea typeface="Meiryo UI" panose="020B0604030504040204" pitchFamily="50" charset="-128"/>
            </a:endParaRPr>
          </a:p>
          <a:p>
            <a:pPr algn="l"/>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2.</a:t>
            </a:r>
            <a:r>
              <a:rPr lang="ja-JP" altLang="en-US" sz="2000" b="1" dirty="0">
                <a:latin typeface="Meiryo UI" panose="020B0604030504040204" pitchFamily="50" charset="-128"/>
                <a:ea typeface="Meiryo UI" panose="020B0604030504040204" pitchFamily="50" charset="-128"/>
              </a:rPr>
              <a:t>人材育成についての取り組み</a:t>
            </a:r>
          </a:p>
          <a:p>
            <a:r>
              <a:rPr lang="ja-JP" altLang="en-US" sz="2000" dirty="0">
                <a:latin typeface="Meiryo UI" panose="020B0604030504040204" pitchFamily="50" charset="-128"/>
                <a:ea typeface="Meiryo UI" panose="020B0604030504040204" pitchFamily="50" charset="-128"/>
              </a:rPr>
              <a:t>　　   　①教育研修実績　　　　　　　　　　　　　　　　　　　　・・・</a:t>
            </a:r>
            <a:r>
              <a:rPr lang="en-US" altLang="ja-JP" sz="2000" dirty="0">
                <a:latin typeface="Meiryo UI" panose="020B0604030504040204" pitchFamily="50" charset="-128"/>
                <a:ea typeface="Meiryo UI" panose="020B0604030504040204" pitchFamily="50" charset="-128"/>
              </a:rPr>
              <a:t>P.6</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②資格取得状況　　　　　　　　　　　　　　　　　　　　・・・</a:t>
            </a:r>
            <a:r>
              <a:rPr lang="en-US" altLang="ja-JP" sz="2000" dirty="0">
                <a:latin typeface="Meiryo UI" panose="020B0604030504040204" pitchFamily="50" charset="-128"/>
                <a:ea typeface="Meiryo UI" panose="020B0604030504040204" pitchFamily="50" charset="-128"/>
              </a:rPr>
              <a:t>P.7</a:t>
            </a:r>
          </a:p>
          <a:p>
            <a:pPr algn="l"/>
            <a:r>
              <a:rPr lang="ja-JP" altLang="en-US" sz="2000" b="1" dirty="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業務品質向上と改善についての取り組み</a:t>
            </a:r>
            <a:endParaRPr lang="en-US" altLang="ja-JP" sz="2000" b="1"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①内部監査受審結果　　　　　　　　　　　　　　　　　・・・</a:t>
            </a:r>
            <a:r>
              <a:rPr lang="en-US" altLang="ja-JP" sz="2000" dirty="0">
                <a:latin typeface="Meiryo UI" panose="020B0604030504040204" pitchFamily="50" charset="-128"/>
                <a:ea typeface="Meiryo UI" panose="020B0604030504040204" pitchFamily="50" charset="-128"/>
              </a:rPr>
              <a:t>P.8</a:t>
            </a:r>
            <a:endParaRPr lang="ja-JP" altLang="en-US" sz="2000" b="1"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②お客様の声受付件数　　　　　　　　　　　　　　　　・・・</a:t>
            </a:r>
            <a:r>
              <a:rPr lang="en-US" altLang="ja-JP" sz="2000" dirty="0">
                <a:latin typeface="Meiryo UI" panose="020B0604030504040204" pitchFamily="50" charset="-128"/>
                <a:ea typeface="Meiryo UI" panose="020B0604030504040204" pitchFamily="50" charset="-128"/>
              </a:rPr>
              <a:t>P.9</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P.12</a:t>
            </a:r>
            <a:r>
              <a:rPr lang="ja-JP" altLang="en-US" sz="2000" dirty="0">
                <a:latin typeface="Meiryo UI" panose="020B0604030504040204" pitchFamily="50" charset="-128"/>
                <a:ea typeface="Meiryo UI" panose="020B0604030504040204" pitchFamily="50" charset="-128"/>
              </a:rPr>
              <a:t>　</a:t>
            </a:r>
            <a:r>
              <a:rPr lang="ja-JP" altLang="en-US" sz="1662" dirty="0">
                <a:solidFill>
                  <a:schemeClr val="tx1">
                    <a:lumMod val="95000"/>
                    <a:lumOff val="5000"/>
                  </a:schemeClr>
                </a:solidFill>
                <a:latin typeface="Meiryo UI" panose="020B0604030504040204" pitchFamily="50" charset="-128"/>
                <a:ea typeface="Meiryo UI" panose="020B0604030504040204" pitchFamily="50" charset="-128"/>
              </a:rPr>
              <a:t>　　</a:t>
            </a:r>
          </a:p>
        </p:txBody>
      </p:sp>
      <p:sp>
        <p:nvSpPr>
          <p:cNvPr id="7" name="タイトル 6">
            <a:extLst>
              <a:ext uri="{FF2B5EF4-FFF2-40B4-BE49-F238E27FC236}">
                <a16:creationId xmlns:a16="http://schemas.microsoft.com/office/drawing/2014/main" id="{189EA7B4-E221-47ED-8689-B0713DC4B887}"/>
              </a:ext>
            </a:extLst>
          </p:cNvPr>
          <p:cNvSpPr>
            <a:spLocks noGrp="1"/>
          </p:cNvSpPr>
          <p:nvPr>
            <p:ph type="title"/>
          </p:nvPr>
        </p:nvSpPr>
        <p:spPr>
          <a:xfrm>
            <a:off x="1179443" y="162000"/>
            <a:ext cx="6074834" cy="676800"/>
          </a:xfrm>
        </p:spPr>
        <p:txBody>
          <a:bodyPr>
            <a:normAutofit/>
          </a:bodyPr>
          <a:lstStyle/>
          <a:p>
            <a:r>
              <a:rPr lang="ja-JP" altLang="en-US" sz="2800" dirty="0"/>
              <a:t>取り組み成果について</a:t>
            </a:r>
          </a:p>
        </p:txBody>
      </p:sp>
      <p:sp>
        <p:nvSpPr>
          <p:cNvPr id="2" name="テキスト ボックス 1">
            <a:extLst>
              <a:ext uri="{FF2B5EF4-FFF2-40B4-BE49-F238E27FC236}">
                <a16:creationId xmlns:a16="http://schemas.microsoft.com/office/drawing/2014/main" id="{2E4BD729-9061-DC5D-2E75-CA1189070342}"/>
              </a:ext>
            </a:extLst>
          </p:cNvPr>
          <p:cNvSpPr txBox="1"/>
          <p:nvPr/>
        </p:nvSpPr>
        <p:spPr>
          <a:xfrm>
            <a:off x="456108" y="5988114"/>
            <a:ext cx="8007046" cy="707886"/>
          </a:xfrm>
          <a:prstGeom prst="rect">
            <a:avLst/>
          </a:prstGeom>
          <a:solidFill>
            <a:schemeClr val="accent2">
              <a:lumMod val="40000"/>
              <a:lumOff val="60000"/>
            </a:schemeClr>
          </a:solidFill>
          <a:ln>
            <a:solidFill>
              <a:schemeClr val="tx1"/>
            </a:solidFill>
          </a:ln>
        </p:spPr>
        <p:txBody>
          <a:bodyPr wrap="square" rtlCol="0">
            <a:spAutoFit/>
          </a:bodyPr>
          <a:lstStyle/>
          <a:p>
            <a:r>
              <a:rPr kumimoji="1" lang="ja-JP" altLang="en-US" sz="2000" b="1" dirty="0"/>
              <a:t>　    </a:t>
            </a:r>
            <a:r>
              <a:rPr kumimoji="1" lang="en-US" altLang="ja-JP" sz="2000" b="1" dirty="0"/>
              <a:t>4.</a:t>
            </a:r>
            <a:r>
              <a:rPr kumimoji="1" lang="ja-JP" altLang="en-US" sz="2000" b="1" dirty="0"/>
              <a:t>その他の取り組み</a:t>
            </a:r>
            <a:endParaRPr kumimoji="1" lang="en-US" altLang="ja-JP" sz="2000" b="1" dirty="0"/>
          </a:p>
          <a:p>
            <a:r>
              <a:rPr lang="ja-JP" altLang="en-US" dirty="0"/>
              <a:t>　　　　  </a:t>
            </a:r>
            <a:r>
              <a:rPr lang="ja-JP" altLang="en-US" sz="2000" dirty="0"/>
              <a:t>①お客様へのわかりやすいご説明とアフターフォロー　</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P.13</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P.14</a:t>
            </a:r>
            <a:r>
              <a:rPr lang="ja-JP" altLang="en-US" sz="2000" dirty="0">
                <a:latin typeface="Meiryo UI" panose="020B0604030504040204" pitchFamily="50" charset="-128"/>
                <a:ea typeface="Meiryo UI" panose="020B0604030504040204" pitchFamily="50" charset="-128"/>
              </a:rPr>
              <a:t>　</a:t>
            </a:r>
            <a:r>
              <a:rPr lang="ja-JP" altLang="en-US" sz="1662" dirty="0">
                <a:solidFill>
                  <a:schemeClr val="tx1">
                    <a:lumMod val="95000"/>
                    <a:lumOff val="5000"/>
                  </a:schemeClr>
                </a:solidFill>
                <a:latin typeface="Meiryo UI" panose="020B0604030504040204" pitchFamily="50" charset="-128"/>
                <a:ea typeface="Meiryo UI" panose="020B0604030504040204" pitchFamily="50" charset="-128"/>
              </a:rPr>
              <a:t>　</a:t>
            </a:r>
            <a:r>
              <a:rPr kumimoji="1" lang="ja-JP" altLang="en-US" sz="2000" dirty="0"/>
              <a:t>　</a:t>
            </a:r>
          </a:p>
        </p:txBody>
      </p:sp>
    </p:spTree>
    <p:extLst>
      <p:ext uri="{BB962C8B-B14F-4D97-AF65-F5344CB8AC3E}">
        <p14:creationId xmlns:p14="http://schemas.microsoft.com/office/powerpoint/2010/main" val="2713668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kumimoji="1" lang="ja-JP" altLang="en-US" sz="2800" dirty="0"/>
              <a:t>お客様満足度向上への取り組み</a:t>
            </a:r>
            <a:r>
              <a:rPr kumimoji="1" lang="en-US" altLang="ja-JP" sz="2800" dirty="0"/>
              <a:t>(1)</a:t>
            </a:r>
            <a:r>
              <a:rPr kumimoji="1" lang="ja-JP" altLang="en-US" sz="2800" dirty="0"/>
              <a:t>　</a:t>
            </a:r>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3</a:t>
            </a:fld>
            <a:endParaRPr lang="ja-JP" altLang="en-US" sz="1800"/>
          </a:p>
        </p:txBody>
      </p:sp>
      <p:sp>
        <p:nvSpPr>
          <p:cNvPr id="5" name="テキスト ボックス 4">
            <a:extLst>
              <a:ext uri="{FF2B5EF4-FFF2-40B4-BE49-F238E27FC236}">
                <a16:creationId xmlns:a16="http://schemas.microsoft.com/office/drawing/2014/main" id="{D82A990A-D9EE-44D6-917C-4C15C53C798F}"/>
              </a:ext>
            </a:extLst>
          </p:cNvPr>
          <p:cNvSpPr txBox="1"/>
          <p:nvPr/>
        </p:nvSpPr>
        <p:spPr>
          <a:xfrm>
            <a:off x="465920" y="1278301"/>
            <a:ext cx="8343118" cy="646331"/>
          </a:xfrm>
          <a:prstGeom prst="rect">
            <a:avLst/>
          </a:prstGeom>
          <a:solidFill>
            <a:schemeClr val="accent3">
              <a:lumMod val="20000"/>
              <a:lumOff val="80000"/>
            </a:schemeClr>
          </a:solidFill>
          <a:ln>
            <a:solidFill>
              <a:schemeClr val="tx1"/>
            </a:solidFill>
          </a:ln>
        </p:spPr>
        <p:txBody>
          <a:bodyPr wrap="square" rtlCol="0">
            <a:spAutoFit/>
          </a:bodyPr>
          <a:lstStyle/>
          <a:p>
            <a:r>
              <a:rPr lang="en-US" altLang="ja-JP" dirty="0"/>
              <a:t>2022</a:t>
            </a:r>
            <a:r>
              <a:rPr lang="ja-JP" altLang="en-US" dirty="0"/>
              <a:t>年</a:t>
            </a:r>
            <a:r>
              <a:rPr lang="en-US" altLang="ja-JP" dirty="0"/>
              <a:t>4</a:t>
            </a:r>
            <a:r>
              <a:rPr lang="ja-JP" altLang="en-US" dirty="0"/>
              <a:t>月～</a:t>
            </a:r>
            <a:r>
              <a:rPr lang="en-US" altLang="ja-JP" dirty="0"/>
              <a:t>2023</a:t>
            </a:r>
            <a:r>
              <a:rPr lang="ja-JP" altLang="en-US" dirty="0"/>
              <a:t>年</a:t>
            </a:r>
            <a:r>
              <a:rPr lang="en-US" altLang="ja-JP" dirty="0"/>
              <a:t>3</a:t>
            </a:r>
            <a:r>
              <a:rPr lang="ja-JP" altLang="en-US" dirty="0"/>
              <a:t>月　　</a:t>
            </a:r>
            <a:r>
              <a:rPr lang="en-US" altLang="ja-JP" dirty="0"/>
              <a:t>(</a:t>
            </a:r>
            <a:r>
              <a:rPr lang="ja-JP" altLang="en-US" dirty="0"/>
              <a:t>有効回答数：</a:t>
            </a:r>
            <a:r>
              <a:rPr lang="en-US" altLang="ja-JP" dirty="0"/>
              <a:t>1,952</a:t>
            </a:r>
            <a:r>
              <a:rPr lang="ja-JP" altLang="en-US" dirty="0"/>
              <a:t>件</a:t>
            </a:r>
            <a:r>
              <a:rPr lang="en-US" altLang="ja-JP" dirty="0"/>
              <a:t>)</a:t>
            </a:r>
            <a:endParaRPr lang="ja-JP" altLang="en-US" dirty="0"/>
          </a:p>
          <a:p>
            <a:r>
              <a:rPr lang="ja-JP" altLang="en-US" dirty="0"/>
              <a:t>　　　　　　　　　　</a:t>
            </a:r>
            <a:r>
              <a:rPr lang="en-US" altLang="ja-JP" sz="1600" dirty="0"/>
              <a:t>※</a:t>
            </a:r>
            <a:r>
              <a:rPr lang="ja-JP" altLang="en-US" sz="1600" dirty="0"/>
              <a:t>損保ジャパン社　お客様評価確認アンケート　</a:t>
            </a:r>
            <a:r>
              <a:rPr lang="en-US" altLang="ja-JP" sz="1600" dirty="0"/>
              <a:t>(</a:t>
            </a:r>
            <a:r>
              <a:rPr lang="ja-JP" altLang="en-US" sz="1600" dirty="0"/>
              <a:t>対象：自動車保険ご契約者</a:t>
            </a:r>
            <a:r>
              <a:rPr lang="en-US" altLang="ja-JP" sz="1600" dirty="0"/>
              <a:t>)</a:t>
            </a:r>
            <a:endParaRPr lang="ja-JP" altLang="en-US" sz="1600" dirty="0"/>
          </a:p>
        </p:txBody>
      </p:sp>
      <p:sp>
        <p:nvSpPr>
          <p:cNvPr id="4" name="正方形/長方形 3">
            <a:extLst>
              <a:ext uri="{FF2B5EF4-FFF2-40B4-BE49-F238E27FC236}">
                <a16:creationId xmlns:a16="http://schemas.microsoft.com/office/drawing/2014/main" id="{2EE572E1-0A67-4364-95C4-E0CBD3490C33}"/>
              </a:ext>
            </a:extLst>
          </p:cNvPr>
          <p:cNvSpPr/>
          <p:nvPr/>
        </p:nvSpPr>
        <p:spPr>
          <a:xfrm>
            <a:off x="465920" y="1977334"/>
            <a:ext cx="8061998" cy="646331"/>
          </a:xfrm>
          <a:prstGeom prst="rect">
            <a:avLst/>
          </a:prstGeom>
          <a:ln>
            <a:solidFill>
              <a:schemeClr val="bg1"/>
            </a:solidFill>
          </a:ln>
        </p:spPr>
        <p:txBody>
          <a:bodyPr wrap="square">
            <a:spAutoFit/>
          </a:bodyPr>
          <a:lstStyle/>
          <a:p>
            <a:r>
              <a:rPr lang="ja-JP" altLang="en-US" dirty="0"/>
              <a:t>　</a:t>
            </a:r>
            <a:r>
              <a:rPr lang="en-US" altLang="ja-JP" dirty="0"/>
              <a:t>※</a:t>
            </a:r>
            <a:r>
              <a:rPr lang="ja-JP" altLang="en-US" dirty="0"/>
              <a:t>質問項目：</a:t>
            </a:r>
            <a:endParaRPr lang="en-US" altLang="ja-JP" dirty="0"/>
          </a:p>
          <a:p>
            <a:r>
              <a:rPr lang="ja-JP" altLang="en-US" dirty="0"/>
              <a:t>　　　代理店の手続きや日頃の対応の満足度としてあてはまる数字を１つお選びください</a:t>
            </a:r>
          </a:p>
        </p:txBody>
      </p:sp>
      <p:sp>
        <p:nvSpPr>
          <p:cNvPr id="10" name="テキスト ボックス 9">
            <a:extLst>
              <a:ext uri="{FF2B5EF4-FFF2-40B4-BE49-F238E27FC236}">
                <a16:creationId xmlns:a16="http://schemas.microsoft.com/office/drawing/2014/main" id="{2A4AA07B-FDF6-487C-B382-46BB772F4F27}"/>
              </a:ext>
            </a:extLst>
          </p:cNvPr>
          <p:cNvSpPr txBox="1"/>
          <p:nvPr/>
        </p:nvSpPr>
        <p:spPr>
          <a:xfrm>
            <a:off x="3532364" y="2665049"/>
            <a:ext cx="5276674" cy="387798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a:t>
            </a:r>
            <a:r>
              <a:rPr kumimoji="1" lang="ja-JP" altLang="en-US" b="1" dirty="0"/>
              <a:t>アンケートから</a:t>
            </a:r>
            <a:r>
              <a:rPr lang="ja-JP" altLang="en-US" b="1" dirty="0"/>
              <a:t>分かったこと＞</a:t>
            </a:r>
            <a:endParaRPr kumimoji="1" lang="ja-JP" altLang="en-US" b="1" dirty="0"/>
          </a:p>
          <a:p>
            <a:r>
              <a:rPr lang="ja-JP" altLang="en-US" sz="1600" dirty="0"/>
              <a:t>　・</a:t>
            </a:r>
            <a:r>
              <a:rPr lang="en-US" altLang="ja-JP" sz="1600" dirty="0"/>
              <a:t>7</a:t>
            </a:r>
            <a:r>
              <a:rPr lang="ja-JP" altLang="en-US" sz="1600" dirty="0"/>
              <a:t>点以上のご回答　→　</a:t>
            </a:r>
            <a:r>
              <a:rPr lang="en-US" altLang="ja-JP" sz="1600" dirty="0"/>
              <a:t>88%</a:t>
            </a:r>
            <a:r>
              <a:rPr lang="ja-JP" altLang="en-US" sz="1600" dirty="0"/>
              <a:t>（前年比　＋</a:t>
            </a:r>
            <a:r>
              <a:rPr lang="en-US" altLang="ja-JP" sz="1600" dirty="0"/>
              <a:t>2</a:t>
            </a:r>
            <a:r>
              <a:rPr lang="ja-JP" altLang="en-US" sz="1600" dirty="0"/>
              <a:t>ポイント）</a:t>
            </a:r>
            <a:endParaRPr lang="en-US" altLang="ja-JP" sz="1600" dirty="0"/>
          </a:p>
          <a:p>
            <a:r>
              <a:rPr lang="ja-JP" altLang="en-US" sz="1600" dirty="0"/>
              <a:t>　　　　ご契約者の皆様から、比較的ポジティブな印象を</a:t>
            </a:r>
            <a:endParaRPr lang="en-US" altLang="ja-JP" sz="1600" dirty="0"/>
          </a:p>
          <a:p>
            <a:r>
              <a:rPr lang="ja-JP" altLang="en-US" sz="1600" dirty="0"/>
              <a:t>　 　　 お持ちいただいています　</a:t>
            </a:r>
            <a:endParaRPr lang="en-US" altLang="ja-JP" sz="1600" dirty="0"/>
          </a:p>
          <a:p>
            <a:r>
              <a:rPr lang="ja-JP" altLang="en-US" sz="1600" dirty="0"/>
              <a:t>　・</a:t>
            </a:r>
            <a:r>
              <a:rPr lang="en-US" altLang="ja-JP" sz="1600" dirty="0"/>
              <a:t>6</a:t>
            </a:r>
            <a:r>
              <a:rPr lang="ja-JP" altLang="en-US" sz="1600" dirty="0"/>
              <a:t>点以下のご回答　→　</a:t>
            </a:r>
            <a:r>
              <a:rPr lang="en-US" altLang="ja-JP" sz="1600" dirty="0"/>
              <a:t>12%</a:t>
            </a:r>
            <a:r>
              <a:rPr lang="ja-JP" altLang="en-US" sz="1600" dirty="0"/>
              <a:t>（前年比　▲</a:t>
            </a:r>
            <a:r>
              <a:rPr lang="en-US" altLang="ja-JP" sz="1600" dirty="0"/>
              <a:t>2</a:t>
            </a:r>
            <a:r>
              <a:rPr lang="ja-JP" altLang="en-US" sz="1600" dirty="0"/>
              <a:t>ポイント）</a:t>
            </a:r>
          </a:p>
          <a:p>
            <a:r>
              <a:rPr lang="ja-JP" altLang="en-US" sz="1600" dirty="0">
                <a:solidFill>
                  <a:srgbClr val="FF0000"/>
                </a:solidFill>
              </a:rPr>
              <a:t>　　　　</a:t>
            </a:r>
            <a:r>
              <a:rPr lang="ja-JP" altLang="en-US" sz="1600" dirty="0"/>
              <a:t>保険料</a:t>
            </a:r>
            <a:r>
              <a:rPr lang="en-US" altLang="ja-JP" sz="1600" dirty="0"/>
              <a:t>UP</a:t>
            </a:r>
            <a:r>
              <a:rPr lang="ja-JP" altLang="en-US" sz="1600" dirty="0"/>
              <a:t>の理由や</a:t>
            </a:r>
            <a:r>
              <a:rPr lang="en-US" altLang="ja-JP" sz="1600" dirty="0"/>
              <a:t>WEB</a:t>
            </a:r>
            <a:r>
              <a:rPr lang="ja-JP" altLang="en-US" sz="1600" dirty="0"/>
              <a:t>更新手続きが難しいなどの</a:t>
            </a:r>
            <a:endParaRPr lang="en-US" altLang="ja-JP" sz="1600" dirty="0"/>
          </a:p>
          <a:p>
            <a:r>
              <a:rPr lang="ja-JP" altLang="en-US" sz="1600" dirty="0"/>
              <a:t>　　　　ご意見もみられました</a:t>
            </a:r>
          </a:p>
          <a:p>
            <a:r>
              <a:rPr lang="ja-JP" altLang="en-US" b="1" dirty="0"/>
              <a:t>＜アンケート</a:t>
            </a:r>
            <a:r>
              <a:rPr kumimoji="1" lang="ja-JP" altLang="en-US" b="1" dirty="0"/>
              <a:t>結果からの考察＞</a:t>
            </a:r>
          </a:p>
          <a:p>
            <a:r>
              <a:rPr lang="ja-JP" altLang="en-US" sz="1600" b="1" dirty="0"/>
              <a:t>　</a:t>
            </a:r>
            <a:r>
              <a:rPr lang="ja-JP" altLang="en-US" sz="1600" dirty="0"/>
              <a:t>・総合的にお客様への対応が結果に</a:t>
            </a:r>
            <a:r>
              <a:rPr kumimoji="1" lang="ja-JP" altLang="en-US" sz="1600" dirty="0"/>
              <a:t>反映していると思いますが、</a:t>
            </a:r>
            <a:endParaRPr kumimoji="1" lang="en-US" altLang="ja-JP" sz="1600" dirty="0"/>
          </a:p>
          <a:p>
            <a:r>
              <a:rPr lang="ja-JP" altLang="en-US" sz="1600" dirty="0"/>
              <a:t>　  </a:t>
            </a:r>
            <a:r>
              <a:rPr kumimoji="1" lang="ja-JP" altLang="en-US" sz="1600" dirty="0"/>
              <a:t>問合せしなくても分かるような、よりわかりやすい案内を検討</a:t>
            </a:r>
          </a:p>
          <a:p>
            <a:r>
              <a:rPr kumimoji="1" lang="ja-JP" altLang="en-US" sz="1600" dirty="0"/>
              <a:t>　　してほしいとの声もいただきました</a:t>
            </a:r>
          </a:p>
          <a:p>
            <a:r>
              <a:rPr lang="ja-JP" altLang="en-US" sz="1600" dirty="0"/>
              <a:t>　　</a:t>
            </a:r>
            <a:r>
              <a:rPr lang="en-US" altLang="ja-JP" sz="1600" dirty="0"/>
              <a:t>(</a:t>
            </a:r>
            <a:r>
              <a:rPr lang="ja-JP" altLang="en-US" sz="1600" dirty="0"/>
              <a:t>保険料</a:t>
            </a:r>
            <a:r>
              <a:rPr lang="en-US" altLang="ja-JP" sz="1600" dirty="0"/>
              <a:t>UP</a:t>
            </a:r>
            <a:r>
              <a:rPr lang="ja-JP" altLang="en-US" sz="1600" dirty="0"/>
              <a:t>、</a:t>
            </a:r>
            <a:r>
              <a:rPr lang="en-US" altLang="ja-JP" sz="1600" dirty="0"/>
              <a:t>WEB</a:t>
            </a:r>
            <a:r>
              <a:rPr lang="ja-JP" altLang="en-US" sz="1600" dirty="0"/>
              <a:t>更新手続き、補償内容等について</a:t>
            </a:r>
            <a:r>
              <a:rPr lang="en-US" altLang="ja-JP" sz="1600" dirty="0"/>
              <a:t>)</a:t>
            </a:r>
            <a:endParaRPr lang="ja-JP" altLang="en-US" sz="1600" dirty="0"/>
          </a:p>
          <a:p>
            <a:r>
              <a:rPr lang="ja-JP" altLang="en-US" b="1" dirty="0"/>
              <a:t>＜</a:t>
            </a:r>
            <a:r>
              <a:rPr kumimoji="1" lang="ja-JP" altLang="en-US" b="1" dirty="0"/>
              <a:t>今後</a:t>
            </a:r>
            <a:r>
              <a:rPr lang="ja-JP" altLang="en-US" b="1" dirty="0"/>
              <a:t>に向けて＞</a:t>
            </a:r>
            <a:endParaRPr kumimoji="1" lang="ja-JP" altLang="en-US" b="1" dirty="0"/>
          </a:p>
          <a:p>
            <a:r>
              <a:rPr lang="ja-JP" altLang="en-US" sz="1600" b="1" dirty="0"/>
              <a:t>　</a:t>
            </a:r>
            <a:r>
              <a:rPr lang="ja-JP" altLang="en-US" sz="1600" dirty="0"/>
              <a:t>・当社独自のご案内書の作成の検討を行い、</a:t>
            </a:r>
          </a:p>
          <a:p>
            <a:r>
              <a:rPr kumimoji="1" lang="ja-JP" altLang="en-US" sz="1600" dirty="0"/>
              <a:t>　  お客様のお声を業務改善につなげて</a:t>
            </a:r>
            <a:r>
              <a:rPr lang="ja-JP" altLang="en-US" sz="1600" dirty="0"/>
              <a:t>まいります。</a:t>
            </a:r>
            <a:endParaRPr kumimoji="1" lang="ja-JP" altLang="en-US" sz="1600" dirty="0"/>
          </a:p>
        </p:txBody>
      </p:sp>
      <p:sp>
        <p:nvSpPr>
          <p:cNvPr id="7" name="正方形/長方形 6">
            <a:extLst>
              <a:ext uri="{FF2B5EF4-FFF2-40B4-BE49-F238E27FC236}">
                <a16:creationId xmlns:a16="http://schemas.microsoft.com/office/drawing/2014/main" id="{6F7A3C7D-F117-4EE8-A2E3-FE9A1F2E50C1}"/>
              </a:ext>
            </a:extLst>
          </p:cNvPr>
          <p:cNvSpPr/>
          <p:nvPr/>
        </p:nvSpPr>
        <p:spPr>
          <a:xfrm>
            <a:off x="282911" y="904249"/>
            <a:ext cx="3227730"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①お客様アンケート実施結果</a:t>
            </a:r>
            <a:endParaRPr lang="ja-JP" altLang="en-US" sz="2000" b="1" dirty="0"/>
          </a:p>
        </p:txBody>
      </p:sp>
      <p:graphicFrame>
        <p:nvGraphicFramePr>
          <p:cNvPr id="14" name="グラフ 13">
            <a:extLst>
              <a:ext uri="{FF2B5EF4-FFF2-40B4-BE49-F238E27FC236}">
                <a16:creationId xmlns:a16="http://schemas.microsoft.com/office/drawing/2014/main" id="{9DFF98C8-0B92-CE4B-291D-256C1E88E7B0}"/>
              </a:ext>
            </a:extLst>
          </p:cNvPr>
          <p:cNvGraphicFramePr>
            <a:graphicFrameLocks/>
          </p:cNvGraphicFramePr>
          <p:nvPr>
            <p:extLst>
              <p:ext uri="{D42A27DB-BD31-4B8C-83A1-F6EECF244321}">
                <p14:modId xmlns:p14="http://schemas.microsoft.com/office/powerpoint/2010/main" val="2523321945"/>
              </p:ext>
            </p:extLst>
          </p:nvPr>
        </p:nvGraphicFramePr>
        <p:xfrm>
          <a:off x="85922" y="2665049"/>
          <a:ext cx="3227730" cy="34337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226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お客様満足度向上への取り組み</a:t>
            </a:r>
            <a:r>
              <a:rPr lang="en-US" altLang="ja-JP" sz="2800" dirty="0"/>
              <a:t>(2)</a:t>
            </a:r>
            <a:r>
              <a:rPr lang="ja-JP" altLang="en-US" sz="2800" dirty="0"/>
              <a:t>　</a:t>
            </a:r>
            <a:endParaRPr kumimoji="1" lang="ja-JP" altLang="en-US" sz="28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7012800" y="6526415"/>
            <a:ext cx="2131200" cy="183600"/>
          </a:xfrm>
        </p:spPr>
        <p:txBody>
          <a:bodyPr/>
          <a:lstStyle/>
          <a:p>
            <a:fld id="{72A98194-5DC2-436A-AA23-87554DAA05F1}" type="slidenum">
              <a:rPr lang="ja-JP" altLang="en-US" sz="1800" smtClean="0"/>
              <a:pPr/>
              <a:t>4</a:t>
            </a:fld>
            <a:endParaRPr lang="ja-JP" altLang="en-US" sz="1800" dirty="0"/>
          </a:p>
        </p:txBody>
      </p:sp>
      <p:sp>
        <p:nvSpPr>
          <p:cNvPr id="3" name="テキスト ボックス 2">
            <a:extLst>
              <a:ext uri="{FF2B5EF4-FFF2-40B4-BE49-F238E27FC236}">
                <a16:creationId xmlns:a16="http://schemas.microsoft.com/office/drawing/2014/main" id="{BB350E30-CE3D-4047-AFE9-022308FA8108}"/>
              </a:ext>
            </a:extLst>
          </p:cNvPr>
          <p:cNvSpPr txBox="1"/>
          <p:nvPr/>
        </p:nvSpPr>
        <p:spPr>
          <a:xfrm>
            <a:off x="523460" y="1354818"/>
            <a:ext cx="8371435" cy="1200329"/>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dirty="0"/>
              <a:t>　お客様から選ばれ、評価をいただいているひとつの基準と考えております。</a:t>
            </a:r>
          </a:p>
          <a:p>
            <a:r>
              <a:rPr lang="ja-JP" altLang="en-US" dirty="0"/>
              <a:t>　　　　　　　　　　</a:t>
            </a:r>
            <a:r>
              <a:rPr kumimoji="1" lang="ja-JP" altLang="en-US" dirty="0"/>
              <a:t>　　　　　　　</a:t>
            </a:r>
            <a:endParaRPr lang="ja-JP" altLang="en-US" dirty="0">
              <a:solidFill>
                <a:srgbClr val="FF0000"/>
              </a:solidFill>
            </a:endParaRPr>
          </a:p>
          <a:p>
            <a:endParaRPr kumimoji="1" lang="ja-JP" altLang="en-US" dirty="0">
              <a:solidFill>
                <a:srgbClr val="FF0000"/>
              </a:solidFill>
            </a:endParaRPr>
          </a:p>
          <a:p>
            <a:endParaRPr kumimoji="1" lang="ja-JP" altLang="en-US" dirty="0">
              <a:solidFill>
                <a:srgbClr val="FF0000"/>
              </a:solidFill>
            </a:endParaRPr>
          </a:p>
        </p:txBody>
      </p:sp>
      <p:graphicFrame>
        <p:nvGraphicFramePr>
          <p:cNvPr id="4" name="表 4">
            <a:extLst>
              <a:ext uri="{FF2B5EF4-FFF2-40B4-BE49-F238E27FC236}">
                <a16:creationId xmlns:a16="http://schemas.microsoft.com/office/drawing/2014/main" id="{4A945216-7C14-4EAB-8D74-CB0DF220B8FA}"/>
              </a:ext>
            </a:extLst>
          </p:cNvPr>
          <p:cNvGraphicFramePr>
            <a:graphicFrameLocks noGrp="1"/>
          </p:cNvGraphicFramePr>
          <p:nvPr/>
        </p:nvGraphicFramePr>
        <p:xfrm>
          <a:off x="1524000" y="1765485"/>
          <a:ext cx="6096000" cy="741680"/>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3388696548"/>
                    </a:ext>
                  </a:extLst>
                </a:gridCol>
                <a:gridCol w="3048000">
                  <a:extLst>
                    <a:ext uri="{9D8B030D-6E8A-4147-A177-3AD203B41FA5}">
                      <a16:colId xmlns:a16="http://schemas.microsoft.com/office/drawing/2014/main" val="1425724495"/>
                    </a:ext>
                  </a:extLst>
                </a:gridCol>
              </a:tblGrid>
              <a:tr h="370840">
                <a:tc>
                  <a:txBody>
                    <a:bodyPr/>
                    <a:lstStyle/>
                    <a:p>
                      <a:pPr algn="ctr"/>
                      <a:r>
                        <a:rPr kumimoji="1" lang="en-US" altLang="ja-JP" dirty="0"/>
                        <a:t>2022</a:t>
                      </a:r>
                      <a:r>
                        <a:rPr kumimoji="1" lang="ja-JP" altLang="en-US" dirty="0"/>
                        <a:t>年</a:t>
                      </a:r>
                      <a:r>
                        <a:rPr kumimoji="1" lang="en-US" altLang="ja-JP" dirty="0"/>
                        <a:t>3</a:t>
                      </a:r>
                      <a:r>
                        <a:rPr kumimoji="1" lang="ja-JP" altLang="en-US" dirty="0"/>
                        <a:t>月</a:t>
                      </a:r>
                    </a:p>
                  </a:txBody>
                  <a:tcPr/>
                </a:tc>
                <a:tc>
                  <a:txBody>
                    <a:bodyPr/>
                    <a:lstStyle/>
                    <a:p>
                      <a:pPr algn="ctr"/>
                      <a:r>
                        <a:rPr kumimoji="1" lang="en-US" altLang="ja-JP" dirty="0"/>
                        <a:t>2023</a:t>
                      </a:r>
                      <a:r>
                        <a:rPr kumimoji="1" lang="ja-JP" altLang="en-US" dirty="0"/>
                        <a:t>年</a:t>
                      </a:r>
                      <a:r>
                        <a:rPr kumimoji="1" lang="en-US" altLang="ja-JP" dirty="0"/>
                        <a:t>3</a:t>
                      </a:r>
                      <a:r>
                        <a:rPr kumimoji="1" lang="ja-JP" altLang="en-US" dirty="0"/>
                        <a:t>月</a:t>
                      </a:r>
                    </a:p>
                  </a:txBody>
                  <a:tcPr/>
                </a:tc>
                <a:extLst>
                  <a:ext uri="{0D108BD9-81ED-4DB2-BD59-A6C34878D82A}">
                    <a16:rowId xmlns:a16="http://schemas.microsoft.com/office/drawing/2014/main" val="1400251914"/>
                  </a:ext>
                </a:extLst>
              </a:tr>
              <a:tr h="370840">
                <a:tc>
                  <a:txBody>
                    <a:bodyPr/>
                    <a:lstStyle/>
                    <a:p>
                      <a:pPr algn="ctr"/>
                      <a:r>
                        <a:rPr kumimoji="1" lang="en-US" altLang="ja-JP" dirty="0"/>
                        <a:t>125,482</a:t>
                      </a:r>
                      <a:r>
                        <a:rPr kumimoji="1" lang="ja-JP" altLang="en-US" dirty="0"/>
                        <a:t>件</a:t>
                      </a:r>
                    </a:p>
                  </a:txBody>
                  <a:tcPr/>
                </a:tc>
                <a:tc>
                  <a:txBody>
                    <a:bodyPr/>
                    <a:lstStyle/>
                    <a:p>
                      <a:pPr algn="ctr"/>
                      <a:r>
                        <a:rPr kumimoji="1" lang="en-US" altLang="ja-JP" dirty="0">
                          <a:solidFill>
                            <a:schemeClr val="tx1"/>
                          </a:solidFill>
                        </a:rPr>
                        <a:t>123,977</a:t>
                      </a:r>
                      <a:r>
                        <a:rPr kumimoji="1" lang="ja-JP" altLang="en-US" dirty="0">
                          <a:solidFill>
                            <a:schemeClr val="tx1"/>
                          </a:solidFill>
                        </a:rPr>
                        <a:t>件 </a:t>
                      </a:r>
                      <a:r>
                        <a:rPr kumimoji="1" lang="en-US" altLang="ja-JP" sz="1100" dirty="0">
                          <a:solidFill>
                            <a:schemeClr val="tx1"/>
                          </a:solidFill>
                        </a:rPr>
                        <a:t>(</a:t>
                      </a:r>
                      <a:r>
                        <a:rPr kumimoji="1" lang="ja-JP" altLang="en-US" sz="1100" dirty="0">
                          <a:solidFill>
                            <a:schemeClr val="tx1"/>
                          </a:solidFill>
                        </a:rPr>
                        <a:t>▲</a:t>
                      </a:r>
                      <a:r>
                        <a:rPr kumimoji="1" lang="en-US" altLang="ja-JP" sz="1100" dirty="0">
                          <a:solidFill>
                            <a:schemeClr val="tx1"/>
                          </a:solidFill>
                        </a:rPr>
                        <a:t>1,505)</a:t>
                      </a:r>
                      <a:endParaRPr kumimoji="1" lang="ja-JP" altLang="en-US" sz="1100" dirty="0">
                        <a:solidFill>
                          <a:schemeClr val="tx1"/>
                        </a:solidFill>
                      </a:endParaRPr>
                    </a:p>
                  </a:txBody>
                  <a:tcPr/>
                </a:tc>
                <a:extLst>
                  <a:ext uri="{0D108BD9-81ED-4DB2-BD59-A6C34878D82A}">
                    <a16:rowId xmlns:a16="http://schemas.microsoft.com/office/drawing/2014/main" val="3385659106"/>
                  </a:ext>
                </a:extLst>
              </a:tr>
            </a:tbl>
          </a:graphicData>
        </a:graphic>
      </p:graphicFrame>
      <p:sp>
        <p:nvSpPr>
          <p:cNvPr id="5" name="正方形/長方形 4">
            <a:extLst>
              <a:ext uri="{FF2B5EF4-FFF2-40B4-BE49-F238E27FC236}">
                <a16:creationId xmlns:a16="http://schemas.microsoft.com/office/drawing/2014/main" id="{ACDE1712-0858-4F9B-B079-46A18CAE34C0}"/>
              </a:ext>
            </a:extLst>
          </p:cNvPr>
          <p:cNvSpPr/>
          <p:nvPr/>
        </p:nvSpPr>
        <p:spPr>
          <a:xfrm>
            <a:off x="3759301" y="3318627"/>
            <a:ext cx="5135594" cy="3477875"/>
          </a:xfrm>
          <a:prstGeom prst="rect">
            <a:avLst/>
          </a:prstGeom>
          <a:solidFill>
            <a:schemeClr val="accent5">
              <a:lumMod val="20000"/>
              <a:lumOff val="80000"/>
            </a:schemeClr>
          </a:solidFill>
          <a:ln>
            <a:solidFill>
              <a:schemeClr val="tx1"/>
            </a:solidFill>
          </a:ln>
        </p:spPr>
        <p:txBody>
          <a:bodyPr wrap="square">
            <a:spAutoFit/>
          </a:bodyPr>
          <a:lstStyle/>
          <a:p>
            <a:r>
              <a:rPr lang="ja-JP" altLang="en-US" sz="2000" b="1" dirty="0"/>
              <a:t>　　　　　　　＜今後に向けて＞</a:t>
            </a:r>
            <a:endParaRPr lang="en-US" altLang="ja-JP" sz="2000" b="1" dirty="0"/>
          </a:p>
          <a:p>
            <a:endParaRPr lang="ja-JP" altLang="en-US" sz="2000" b="1" dirty="0"/>
          </a:p>
          <a:p>
            <a:r>
              <a:rPr lang="ja-JP" altLang="en-US" dirty="0"/>
              <a:t>幅広い商品のご提供とタイムリーなご案内を行うことで、</a:t>
            </a:r>
            <a:r>
              <a:rPr lang="ja-JP" altLang="en-US" b="1" u="sng" dirty="0"/>
              <a:t>お客様の更なる安心のお手伝い</a:t>
            </a:r>
            <a:r>
              <a:rPr lang="ja-JP" altLang="en-US" dirty="0"/>
              <a:t>をさせていただきます。</a:t>
            </a:r>
          </a:p>
          <a:p>
            <a:r>
              <a:rPr lang="ja-JP" altLang="en-US" dirty="0"/>
              <a:t>　　　　　　　　　</a:t>
            </a:r>
          </a:p>
          <a:p>
            <a:r>
              <a:rPr lang="ja-JP" altLang="en-US" dirty="0"/>
              <a:t>　　</a:t>
            </a:r>
            <a:endParaRPr lang="en-US" altLang="ja-JP" dirty="0"/>
          </a:p>
          <a:p>
            <a:r>
              <a:rPr lang="ja-JP" altLang="en-US" dirty="0"/>
              <a:t>「お客様本位の業務運営」を軸とし、各種アンケートを</a:t>
            </a:r>
          </a:p>
          <a:p>
            <a:r>
              <a:rPr lang="ja-JP" altLang="en-US" dirty="0"/>
              <a:t>実施させていただくなどしてこまめな情報収集を行い、</a:t>
            </a:r>
          </a:p>
          <a:p>
            <a:r>
              <a:rPr lang="ja-JP" altLang="en-US" b="1" dirty="0"/>
              <a:t>お客様ニーズに沿った商品ラインアップ</a:t>
            </a:r>
            <a:r>
              <a:rPr lang="ja-JP" altLang="en-US" dirty="0"/>
              <a:t>の更なる充実</a:t>
            </a:r>
            <a:endParaRPr lang="en-US" altLang="ja-JP" dirty="0"/>
          </a:p>
          <a:p>
            <a:r>
              <a:rPr lang="ja-JP" altLang="en-US" dirty="0"/>
              <a:t>を継続してまいります。</a:t>
            </a:r>
            <a:endParaRPr lang="en-US" altLang="ja-JP" dirty="0"/>
          </a:p>
          <a:p>
            <a:r>
              <a:rPr lang="ja-JP" altLang="en-US" dirty="0"/>
              <a:t>併せて、今後もお一人お一人に</a:t>
            </a:r>
            <a:r>
              <a:rPr lang="ja-JP" altLang="en-US" b="1" dirty="0"/>
              <a:t>最適な商品をご提案</a:t>
            </a:r>
            <a:r>
              <a:rPr lang="ja-JP" altLang="en-US" dirty="0"/>
              <a:t>させていただきます。</a:t>
            </a:r>
            <a:endParaRPr lang="en-US" altLang="ja-JP" dirty="0"/>
          </a:p>
        </p:txBody>
      </p:sp>
      <p:graphicFrame>
        <p:nvGraphicFramePr>
          <p:cNvPr id="7" name="グラフ 6">
            <a:extLst>
              <a:ext uri="{FF2B5EF4-FFF2-40B4-BE49-F238E27FC236}">
                <a16:creationId xmlns:a16="http://schemas.microsoft.com/office/drawing/2014/main" id="{59256C86-394F-45C3-B05E-5037BDD03B1D}"/>
              </a:ext>
            </a:extLst>
          </p:cNvPr>
          <p:cNvGraphicFramePr/>
          <p:nvPr>
            <p:extLst>
              <p:ext uri="{D42A27DB-BD31-4B8C-83A1-F6EECF244321}">
                <p14:modId xmlns:p14="http://schemas.microsoft.com/office/powerpoint/2010/main" val="4234659833"/>
              </p:ext>
            </p:extLst>
          </p:nvPr>
        </p:nvGraphicFramePr>
        <p:xfrm>
          <a:off x="199538" y="3318626"/>
          <a:ext cx="3310658" cy="3477875"/>
        </p:xfrm>
        <a:graphic>
          <a:graphicData uri="http://schemas.openxmlformats.org/drawingml/2006/chart">
            <c:chart xmlns:c="http://schemas.openxmlformats.org/drawingml/2006/chart" xmlns:r="http://schemas.openxmlformats.org/officeDocument/2006/relationships" r:id="rId2"/>
          </a:graphicData>
        </a:graphic>
      </p:graphicFrame>
      <p:sp>
        <p:nvSpPr>
          <p:cNvPr id="9" name="矢印: 下 8">
            <a:extLst>
              <a:ext uri="{FF2B5EF4-FFF2-40B4-BE49-F238E27FC236}">
                <a16:creationId xmlns:a16="http://schemas.microsoft.com/office/drawing/2014/main" id="{6EA9AB53-7A08-4B76-8288-9D3A748CF8E5}"/>
              </a:ext>
            </a:extLst>
          </p:cNvPr>
          <p:cNvSpPr/>
          <p:nvPr/>
        </p:nvSpPr>
        <p:spPr>
          <a:xfrm>
            <a:off x="5969290" y="4589492"/>
            <a:ext cx="357808" cy="441412"/>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93B527A1-2B31-4925-B75B-0B24E6294F71}"/>
              </a:ext>
            </a:extLst>
          </p:cNvPr>
          <p:cNvSpPr/>
          <p:nvPr/>
        </p:nvSpPr>
        <p:spPr>
          <a:xfrm>
            <a:off x="329237" y="942146"/>
            <a:ext cx="510415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②保有契約件数　</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在職者＋退職者の契約件数</a:t>
            </a:r>
            <a:r>
              <a:rPr lang="en-US" altLang="ja-JP" sz="1400" b="1" dirty="0">
                <a:latin typeface="Meiryo UI" panose="020B0604030504040204" pitchFamily="50" charset="-128"/>
                <a:ea typeface="Meiryo UI" panose="020B0604030504040204" pitchFamily="50" charset="-128"/>
              </a:rPr>
              <a:t>)</a:t>
            </a:r>
            <a:endParaRPr lang="ja-JP" altLang="en-US" sz="1400" b="1" dirty="0"/>
          </a:p>
        </p:txBody>
      </p:sp>
      <p:sp>
        <p:nvSpPr>
          <p:cNvPr id="11" name="テキスト ボックス 10">
            <a:extLst>
              <a:ext uri="{FF2B5EF4-FFF2-40B4-BE49-F238E27FC236}">
                <a16:creationId xmlns:a16="http://schemas.microsoft.com/office/drawing/2014/main" id="{3643DAD5-0469-E55C-A121-57A6B81FDE46}"/>
              </a:ext>
            </a:extLst>
          </p:cNvPr>
          <p:cNvSpPr txBox="1"/>
          <p:nvPr/>
        </p:nvSpPr>
        <p:spPr>
          <a:xfrm>
            <a:off x="99769" y="2627260"/>
            <a:ext cx="8944462" cy="584775"/>
          </a:xfrm>
          <a:prstGeom prst="rect">
            <a:avLst/>
          </a:prstGeom>
          <a:noFill/>
        </p:spPr>
        <p:txBody>
          <a:bodyPr wrap="square" rtlCol="0">
            <a:spAutoFit/>
          </a:bodyPr>
          <a:lstStyle/>
          <a:p>
            <a:r>
              <a:rPr kumimoji="1" lang="en-US" altLang="ja-JP" sz="1600" dirty="0"/>
              <a:t>※</a:t>
            </a:r>
            <a:r>
              <a:rPr kumimoji="1" lang="ja-JP" altLang="en-US" sz="1600" dirty="0"/>
              <a:t>保険代理店としてこれらの商品販売を通し、商品を販売する保険会社から代理店手数料を受領しています</a:t>
            </a:r>
            <a:endParaRPr kumimoji="1" lang="en-US" altLang="ja-JP" sz="1600" dirty="0"/>
          </a:p>
          <a:p>
            <a:r>
              <a:rPr lang="ja-JP" altLang="en-US" sz="1600" dirty="0"/>
              <a:t>　 また「リコーグループ生命保険」で、お客様がご負担される制度運営費などを、パンフレットに開示しています</a:t>
            </a:r>
            <a:endParaRPr kumimoji="1" lang="ja-JP" altLang="en-US" sz="1600" dirty="0"/>
          </a:p>
        </p:txBody>
      </p:sp>
    </p:spTree>
    <p:extLst>
      <p:ext uri="{BB962C8B-B14F-4D97-AF65-F5344CB8AC3E}">
        <p14:creationId xmlns:p14="http://schemas.microsoft.com/office/powerpoint/2010/main" val="198609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お客様満足度向上への取り組み</a:t>
            </a:r>
            <a:r>
              <a:rPr lang="en-US" altLang="ja-JP" sz="2800" dirty="0"/>
              <a:t>(3)</a:t>
            </a:r>
            <a:r>
              <a:rPr lang="ja-JP" altLang="en-US" sz="2800" dirty="0"/>
              <a:t>　</a:t>
            </a:r>
            <a:endParaRPr kumimoji="1" lang="ja-JP" altLang="en-US" sz="28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7012800" y="6512400"/>
            <a:ext cx="2131200" cy="183600"/>
          </a:xfrm>
        </p:spPr>
        <p:txBody>
          <a:bodyPr/>
          <a:lstStyle/>
          <a:p>
            <a:fld id="{72A98194-5DC2-436A-AA23-87554DAA05F1}" type="slidenum">
              <a:rPr lang="ja-JP" altLang="en-US" sz="1800" smtClean="0"/>
              <a:pPr/>
              <a:t>5</a:t>
            </a:fld>
            <a:endParaRPr lang="ja-JP" altLang="en-US" sz="1800"/>
          </a:p>
        </p:txBody>
      </p:sp>
      <p:sp>
        <p:nvSpPr>
          <p:cNvPr id="3" name="テキスト ボックス 2">
            <a:extLst>
              <a:ext uri="{FF2B5EF4-FFF2-40B4-BE49-F238E27FC236}">
                <a16:creationId xmlns:a16="http://schemas.microsoft.com/office/drawing/2014/main" id="{EDDCCB38-F409-4D78-B4F2-9B2C1EB58B2C}"/>
              </a:ext>
            </a:extLst>
          </p:cNvPr>
          <p:cNvSpPr txBox="1"/>
          <p:nvPr/>
        </p:nvSpPr>
        <p:spPr>
          <a:xfrm>
            <a:off x="345285" y="1390886"/>
            <a:ext cx="8463752" cy="1200329"/>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dirty="0"/>
              <a:t>保有契約件数と同様にご契約を満期日にて更新され、引き続きご継続いただいていることは、お客様から評価をいただいている表れだと考えております。</a:t>
            </a:r>
          </a:p>
          <a:p>
            <a:r>
              <a:rPr lang="ja-JP" altLang="en-US" dirty="0"/>
              <a:t>当社の損害保険商品の中で最もお取り扱いの多い自動車保険について、その実績を</a:t>
            </a:r>
            <a:endParaRPr lang="en-US" altLang="ja-JP" dirty="0"/>
          </a:p>
          <a:p>
            <a:r>
              <a:rPr lang="ja-JP" altLang="en-US" dirty="0"/>
              <a:t>お知らせいたします。</a:t>
            </a:r>
            <a:endParaRPr lang="en-US" altLang="ja-JP" dirty="0"/>
          </a:p>
        </p:txBody>
      </p:sp>
      <p:sp>
        <p:nvSpPr>
          <p:cNvPr id="5" name="テキスト ボックス 4">
            <a:extLst>
              <a:ext uri="{FF2B5EF4-FFF2-40B4-BE49-F238E27FC236}">
                <a16:creationId xmlns:a16="http://schemas.microsoft.com/office/drawing/2014/main" id="{2A714CF9-61B2-49E8-8089-EBA567ACE39C}"/>
              </a:ext>
            </a:extLst>
          </p:cNvPr>
          <p:cNvSpPr txBox="1"/>
          <p:nvPr/>
        </p:nvSpPr>
        <p:spPr>
          <a:xfrm>
            <a:off x="345285" y="2866709"/>
            <a:ext cx="4237038" cy="1477328"/>
          </a:xfrm>
          <a:prstGeom prst="rect">
            <a:avLst/>
          </a:prstGeom>
          <a:solidFill>
            <a:schemeClr val="accent6">
              <a:lumMod val="40000"/>
              <a:lumOff val="60000"/>
            </a:schemeClr>
          </a:solidFill>
          <a:ln>
            <a:solidFill>
              <a:schemeClr val="tx1"/>
            </a:solidFill>
          </a:ln>
        </p:spPr>
        <p:txBody>
          <a:bodyPr wrap="square" rtlCol="0">
            <a:spAutoFit/>
          </a:bodyPr>
          <a:lstStyle/>
          <a:p>
            <a:r>
              <a:rPr kumimoji="1" lang="ja-JP" altLang="en-US" b="1" dirty="0"/>
              <a:t>自動車保険　全国契約継続率　実績</a:t>
            </a:r>
          </a:p>
          <a:p>
            <a:endParaRPr lang="ja-JP" altLang="en-US" dirty="0"/>
          </a:p>
          <a:p>
            <a:endParaRPr kumimoji="1" lang="ja-JP" altLang="en-US" dirty="0"/>
          </a:p>
          <a:p>
            <a:endParaRPr lang="ja-JP" altLang="en-US" dirty="0"/>
          </a:p>
          <a:p>
            <a:endParaRPr kumimoji="1" lang="ja-JP" altLang="en-US" dirty="0"/>
          </a:p>
        </p:txBody>
      </p:sp>
      <p:graphicFrame>
        <p:nvGraphicFramePr>
          <p:cNvPr id="7" name="表 7">
            <a:extLst>
              <a:ext uri="{FF2B5EF4-FFF2-40B4-BE49-F238E27FC236}">
                <a16:creationId xmlns:a16="http://schemas.microsoft.com/office/drawing/2014/main" id="{A6D595D1-D4E4-45FB-9A9F-B30A41AB5A7F}"/>
              </a:ext>
            </a:extLst>
          </p:cNvPr>
          <p:cNvGraphicFramePr>
            <a:graphicFrameLocks noGrp="1"/>
          </p:cNvGraphicFramePr>
          <p:nvPr>
            <p:extLst>
              <p:ext uri="{D42A27DB-BD31-4B8C-83A1-F6EECF244321}">
                <p14:modId xmlns:p14="http://schemas.microsoft.com/office/powerpoint/2010/main" val="2104570089"/>
              </p:ext>
            </p:extLst>
          </p:nvPr>
        </p:nvGraphicFramePr>
        <p:xfrm>
          <a:off x="489004" y="3397140"/>
          <a:ext cx="3972935" cy="741680"/>
        </p:xfrm>
        <a:graphic>
          <a:graphicData uri="http://schemas.openxmlformats.org/drawingml/2006/table">
            <a:tbl>
              <a:tblPr firstRow="1" bandRow="1">
                <a:tableStyleId>{21E4AEA4-8DFA-4A89-87EB-49C32662AFE0}</a:tableStyleId>
              </a:tblPr>
              <a:tblGrid>
                <a:gridCol w="1417934">
                  <a:extLst>
                    <a:ext uri="{9D8B030D-6E8A-4147-A177-3AD203B41FA5}">
                      <a16:colId xmlns:a16="http://schemas.microsoft.com/office/drawing/2014/main" val="2765000580"/>
                    </a:ext>
                  </a:extLst>
                </a:gridCol>
                <a:gridCol w="1457739">
                  <a:extLst>
                    <a:ext uri="{9D8B030D-6E8A-4147-A177-3AD203B41FA5}">
                      <a16:colId xmlns:a16="http://schemas.microsoft.com/office/drawing/2014/main" val="2073431324"/>
                    </a:ext>
                  </a:extLst>
                </a:gridCol>
                <a:gridCol w="1097262">
                  <a:extLst>
                    <a:ext uri="{9D8B030D-6E8A-4147-A177-3AD203B41FA5}">
                      <a16:colId xmlns:a16="http://schemas.microsoft.com/office/drawing/2014/main" val="2175289118"/>
                    </a:ext>
                  </a:extLst>
                </a:gridCol>
              </a:tblGrid>
              <a:tr h="370840">
                <a:tc>
                  <a:txBody>
                    <a:bodyPr/>
                    <a:lstStyle/>
                    <a:p>
                      <a:pPr algn="ctr"/>
                      <a:r>
                        <a:rPr kumimoji="1" lang="en-US" altLang="ja-JP" dirty="0"/>
                        <a:t>2022</a:t>
                      </a:r>
                      <a:r>
                        <a:rPr kumimoji="1" lang="ja-JP" altLang="en-US" dirty="0"/>
                        <a:t>年</a:t>
                      </a:r>
                      <a:r>
                        <a:rPr kumimoji="1" lang="en-US" altLang="ja-JP" dirty="0"/>
                        <a:t>3</a:t>
                      </a:r>
                      <a:r>
                        <a:rPr kumimoji="1" lang="ja-JP" altLang="en-US" dirty="0"/>
                        <a:t>月</a:t>
                      </a:r>
                    </a:p>
                  </a:txBody>
                  <a:tcPr/>
                </a:tc>
                <a:tc>
                  <a:txBody>
                    <a:bodyPr/>
                    <a:lstStyle/>
                    <a:p>
                      <a:pPr algn="ctr"/>
                      <a:r>
                        <a:rPr kumimoji="1" lang="en-US" altLang="ja-JP" dirty="0"/>
                        <a:t>2023</a:t>
                      </a:r>
                      <a:r>
                        <a:rPr kumimoji="1" lang="ja-JP" altLang="en-US" dirty="0"/>
                        <a:t>年</a:t>
                      </a:r>
                      <a:r>
                        <a:rPr kumimoji="1" lang="en-US" altLang="ja-JP" dirty="0"/>
                        <a:t>3</a:t>
                      </a:r>
                      <a:r>
                        <a:rPr kumimoji="1" lang="ja-JP" altLang="en-US" dirty="0"/>
                        <a:t>月</a:t>
                      </a:r>
                    </a:p>
                  </a:txBody>
                  <a:tcPr/>
                </a:tc>
                <a:tc>
                  <a:txBody>
                    <a:bodyPr/>
                    <a:lstStyle/>
                    <a:p>
                      <a:pPr algn="ctr"/>
                      <a:r>
                        <a:rPr kumimoji="1" lang="ja-JP" altLang="en-US" dirty="0"/>
                        <a:t>増加率</a:t>
                      </a:r>
                    </a:p>
                  </a:txBody>
                  <a:tcPr/>
                </a:tc>
                <a:extLst>
                  <a:ext uri="{0D108BD9-81ED-4DB2-BD59-A6C34878D82A}">
                    <a16:rowId xmlns:a16="http://schemas.microsoft.com/office/drawing/2014/main" val="351819262"/>
                  </a:ext>
                </a:extLst>
              </a:tr>
              <a:tr h="370840">
                <a:tc>
                  <a:txBody>
                    <a:bodyPr/>
                    <a:lstStyle/>
                    <a:p>
                      <a:pPr algn="ctr"/>
                      <a:r>
                        <a:rPr kumimoji="1" lang="en-US" altLang="ja-JP" dirty="0"/>
                        <a:t>96.4%</a:t>
                      </a:r>
                      <a:endParaRPr kumimoji="1" lang="ja-JP" altLang="en-US" dirty="0"/>
                    </a:p>
                  </a:txBody>
                  <a:tcPr/>
                </a:tc>
                <a:tc>
                  <a:txBody>
                    <a:bodyPr/>
                    <a:lstStyle/>
                    <a:p>
                      <a:pPr algn="ctr"/>
                      <a:r>
                        <a:rPr kumimoji="1" lang="en-US" altLang="ja-JP" dirty="0"/>
                        <a:t>97.0%</a:t>
                      </a:r>
                      <a:endParaRPr kumimoji="1" lang="ja-JP" altLang="en-US" dirty="0"/>
                    </a:p>
                  </a:txBody>
                  <a:tcPr/>
                </a:tc>
                <a:tc>
                  <a:txBody>
                    <a:bodyPr/>
                    <a:lstStyle/>
                    <a:p>
                      <a:pPr algn="ctr"/>
                      <a:r>
                        <a:rPr kumimoji="1" lang="en-US" altLang="ja-JP" dirty="0"/>
                        <a:t>0.6%</a:t>
                      </a:r>
                      <a:endParaRPr kumimoji="1" lang="ja-JP" altLang="en-US" dirty="0"/>
                    </a:p>
                  </a:txBody>
                  <a:tcPr/>
                </a:tc>
                <a:extLst>
                  <a:ext uri="{0D108BD9-81ED-4DB2-BD59-A6C34878D82A}">
                    <a16:rowId xmlns:a16="http://schemas.microsoft.com/office/drawing/2014/main" val="2654427217"/>
                  </a:ext>
                </a:extLst>
              </a:tr>
            </a:tbl>
          </a:graphicData>
        </a:graphic>
      </p:graphicFrame>
      <p:sp>
        <p:nvSpPr>
          <p:cNvPr id="9" name="テキスト ボックス 8">
            <a:extLst>
              <a:ext uri="{FF2B5EF4-FFF2-40B4-BE49-F238E27FC236}">
                <a16:creationId xmlns:a16="http://schemas.microsoft.com/office/drawing/2014/main" id="{C4678177-6B22-4D06-8A66-C3BAA7ADFB82}"/>
              </a:ext>
            </a:extLst>
          </p:cNvPr>
          <p:cNvSpPr txBox="1"/>
          <p:nvPr/>
        </p:nvSpPr>
        <p:spPr>
          <a:xfrm>
            <a:off x="4715720" y="2866709"/>
            <a:ext cx="4082995" cy="1754326"/>
          </a:xfrm>
          <a:prstGeom prst="rect">
            <a:avLst/>
          </a:prstGeom>
          <a:solidFill>
            <a:schemeClr val="accent5">
              <a:lumMod val="20000"/>
              <a:lumOff val="80000"/>
            </a:schemeClr>
          </a:solidFill>
          <a:ln>
            <a:solidFill>
              <a:schemeClr val="tx1"/>
            </a:solidFill>
          </a:ln>
        </p:spPr>
        <p:txBody>
          <a:bodyPr wrap="square" rtlCol="0">
            <a:spAutoFit/>
          </a:bodyPr>
          <a:lstStyle/>
          <a:p>
            <a:r>
              <a:rPr kumimoji="1" lang="ja-JP" altLang="en-US" b="1" dirty="0"/>
              <a:t>＜継続率からの考察＞</a:t>
            </a:r>
            <a:endParaRPr kumimoji="1" lang="en-US" altLang="ja-JP" b="1" dirty="0"/>
          </a:p>
          <a:p>
            <a:r>
              <a:rPr lang="ja-JP" altLang="en-US" dirty="0"/>
              <a:t>過去最高の</a:t>
            </a:r>
            <a:r>
              <a:rPr kumimoji="1" lang="ja-JP" altLang="en-US" dirty="0"/>
              <a:t>高い評価をいただけました。</a:t>
            </a:r>
          </a:p>
          <a:p>
            <a:r>
              <a:rPr lang="ja-JP" altLang="en-US" b="1" dirty="0"/>
              <a:t>＜今後に向けて＞</a:t>
            </a:r>
          </a:p>
          <a:p>
            <a:r>
              <a:rPr lang="ja-JP" altLang="en-US" dirty="0"/>
              <a:t>この評価を継続いただけるよう、更に</a:t>
            </a:r>
            <a:r>
              <a:rPr lang="ja-JP" altLang="en-US" b="1" dirty="0"/>
              <a:t>お客様の声に耳を傾け</a:t>
            </a:r>
            <a:r>
              <a:rPr lang="ja-JP" altLang="en-US" dirty="0"/>
              <a:t>、サービス向上につながる</a:t>
            </a:r>
            <a:endParaRPr kumimoji="1" lang="en-US" altLang="ja-JP" dirty="0"/>
          </a:p>
          <a:p>
            <a:r>
              <a:rPr kumimoji="1" lang="ja-JP" altLang="en-US" dirty="0"/>
              <a:t>努力を継続いたします。</a:t>
            </a:r>
          </a:p>
        </p:txBody>
      </p:sp>
      <p:sp>
        <p:nvSpPr>
          <p:cNvPr id="4" name="正方形/長方形 3">
            <a:extLst>
              <a:ext uri="{FF2B5EF4-FFF2-40B4-BE49-F238E27FC236}">
                <a16:creationId xmlns:a16="http://schemas.microsoft.com/office/drawing/2014/main" id="{1E2D6642-D324-4186-B858-7647C3EFEED4}"/>
              </a:ext>
            </a:extLst>
          </p:cNvPr>
          <p:cNvSpPr/>
          <p:nvPr/>
        </p:nvSpPr>
        <p:spPr>
          <a:xfrm>
            <a:off x="397565" y="936171"/>
            <a:ext cx="331304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③契約継続率</a:t>
            </a:r>
            <a:r>
              <a:rPr lang="en-US" altLang="ja-JP" sz="2000" b="1" dirty="0"/>
              <a:t>(</a:t>
            </a:r>
            <a:r>
              <a:rPr lang="ja-JP" altLang="en-US" sz="2000" b="1" dirty="0"/>
              <a:t>自動車保険</a:t>
            </a:r>
            <a:r>
              <a:rPr lang="en-US" altLang="ja-JP" sz="2000" b="1" dirty="0"/>
              <a:t>)</a:t>
            </a:r>
            <a:endParaRPr lang="ja-JP" altLang="en-US" sz="2000" b="1" dirty="0"/>
          </a:p>
        </p:txBody>
      </p:sp>
      <p:sp>
        <p:nvSpPr>
          <p:cNvPr id="10" name="テキスト ボックス 9">
            <a:extLst>
              <a:ext uri="{FF2B5EF4-FFF2-40B4-BE49-F238E27FC236}">
                <a16:creationId xmlns:a16="http://schemas.microsoft.com/office/drawing/2014/main" id="{1A34F141-1A0D-9D85-1337-A22CC512CDF1}"/>
              </a:ext>
            </a:extLst>
          </p:cNvPr>
          <p:cNvSpPr txBox="1"/>
          <p:nvPr/>
        </p:nvSpPr>
        <p:spPr>
          <a:xfrm>
            <a:off x="334962" y="4696712"/>
            <a:ext cx="8467411" cy="2031325"/>
          </a:xfrm>
          <a:prstGeom prst="rect">
            <a:avLst/>
          </a:prstGeom>
          <a:solidFill>
            <a:schemeClr val="accent5">
              <a:lumMod val="20000"/>
              <a:lumOff val="80000"/>
            </a:schemeClr>
          </a:solidFill>
          <a:ln>
            <a:solidFill>
              <a:schemeClr val="tx1"/>
            </a:solidFill>
          </a:ln>
        </p:spPr>
        <p:txBody>
          <a:bodyPr wrap="square" rtlCol="0">
            <a:spAutoFit/>
          </a:bodyPr>
          <a:lstStyle/>
          <a:p>
            <a:r>
              <a:rPr kumimoji="1" lang="en-US" altLang="ja-JP" b="1" dirty="0"/>
              <a:t>&lt;</a:t>
            </a:r>
            <a:r>
              <a:rPr kumimoji="1" lang="ja-JP" altLang="en-US" b="1" dirty="0"/>
              <a:t>取り組んだ内容</a:t>
            </a:r>
            <a:r>
              <a:rPr kumimoji="1" lang="en-US" altLang="ja-JP" b="1" dirty="0"/>
              <a:t>&gt;</a:t>
            </a:r>
            <a:endParaRPr kumimoji="1" lang="ja-JP" altLang="en-US" b="1" dirty="0"/>
          </a:p>
          <a:p>
            <a:r>
              <a:rPr lang="ja-JP" altLang="en-US" dirty="0"/>
              <a:t>・コロナ環境の下、ペーパーレスによるより簡便なお手続き</a:t>
            </a:r>
            <a:r>
              <a:rPr lang="en-US" altLang="ja-JP" dirty="0"/>
              <a:t>(WEB</a:t>
            </a:r>
            <a:r>
              <a:rPr lang="ja-JP" altLang="en-US" dirty="0"/>
              <a:t>更改</a:t>
            </a:r>
            <a:r>
              <a:rPr lang="en-US" altLang="ja-JP" dirty="0"/>
              <a:t>)</a:t>
            </a:r>
            <a:r>
              <a:rPr lang="ja-JP" altLang="en-US" dirty="0"/>
              <a:t>を進めています。</a:t>
            </a:r>
          </a:p>
          <a:p>
            <a:r>
              <a:rPr lang="ja-JP" altLang="en-US" dirty="0"/>
              <a:t>　わかり易い操作ご案内書を作成、お問い合わせに対しては、ご不明点解決までを個別</a:t>
            </a:r>
          </a:p>
          <a:p>
            <a:r>
              <a:rPr lang="ja-JP" altLang="en-US" dirty="0"/>
              <a:t>　にご対応しています。</a:t>
            </a:r>
          </a:p>
          <a:p>
            <a:r>
              <a:rPr lang="ja-JP" altLang="en-US" dirty="0"/>
              <a:t>・満期更改日</a:t>
            </a:r>
            <a:r>
              <a:rPr lang="en-US" altLang="ja-JP" dirty="0"/>
              <a:t>2</a:t>
            </a:r>
            <a:r>
              <a:rPr lang="ja-JP" altLang="en-US" dirty="0"/>
              <a:t>ケ月前からご案内</a:t>
            </a:r>
            <a:r>
              <a:rPr lang="en-US" altLang="ja-JP" dirty="0"/>
              <a:t>(</a:t>
            </a:r>
            <a:r>
              <a:rPr lang="ja-JP" altLang="en-US" dirty="0"/>
              <a:t>早期更改お手続き</a:t>
            </a:r>
            <a:r>
              <a:rPr lang="en-US" altLang="ja-JP" dirty="0"/>
              <a:t>)</a:t>
            </a:r>
            <a:r>
              <a:rPr lang="ja-JP" altLang="en-US" dirty="0"/>
              <a:t>を開始し、余裕をもって内容ご検討</a:t>
            </a:r>
          </a:p>
          <a:p>
            <a:r>
              <a:rPr lang="ja-JP" altLang="en-US" dirty="0"/>
              <a:t>　頂いています。併せて、メールやお電話による数回のアクションを実施し、お手続き漏れ防止</a:t>
            </a:r>
          </a:p>
          <a:p>
            <a:r>
              <a:rPr lang="ja-JP" altLang="en-US" dirty="0"/>
              <a:t>　に繋がる活動を実施しています。</a:t>
            </a:r>
            <a:endParaRPr kumimoji="1" lang="ja-JP" altLang="en-US" dirty="0"/>
          </a:p>
        </p:txBody>
      </p:sp>
    </p:spTree>
    <p:extLst>
      <p:ext uri="{BB962C8B-B14F-4D97-AF65-F5344CB8AC3E}">
        <p14:creationId xmlns:p14="http://schemas.microsoft.com/office/powerpoint/2010/main" val="58386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人材育成についての取り組み</a:t>
            </a:r>
            <a:endParaRPr kumimoji="1" lang="ja-JP" altLang="en-US" sz="2800" dirty="0"/>
          </a:p>
        </p:txBody>
      </p:sp>
      <p:sp>
        <p:nvSpPr>
          <p:cNvPr id="9" name="テキスト ボックス 8">
            <a:extLst>
              <a:ext uri="{FF2B5EF4-FFF2-40B4-BE49-F238E27FC236}">
                <a16:creationId xmlns:a16="http://schemas.microsoft.com/office/drawing/2014/main" id="{1FB3AE4B-F0B3-469E-BE19-A8BB4D3E955D}"/>
              </a:ext>
            </a:extLst>
          </p:cNvPr>
          <p:cNvSpPr txBox="1"/>
          <p:nvPr/>
        </p:nvSpPr>
        <p:spPr>
          <a:xfrm>
            <a:off x="524860" y="1303844"/>
            <a:ext cx="8094280" cy="2154436"/>
          </a:xfrm>
          <a:prstGeom prst="rect">
            <a:avLst/>
          </a:prstGeom>
          <a:solidFill>
            <a:schemeClr val="accent6">
              <a:lumMod val="20000"/>
              <a:lumOff val="80000"/>
            </a:schemeClr>
          </a:solidFill>
          <a:ln>
            <a:solidFill>
              <a:schemeClr val="tx1"/>
            </a:solidFill>
          </a:ln>
        </p:spPr>
        <p:txBody>
          <a:bodyPr wrap="square" rtlCol="0">
            <a:spAutoFit/>
          </a:bodyPr>
          <a:lstStyle/>
          <a:p>
            <a:r>
              <a:rPr kumimoji="1" lang="en-US" altLang="ja-JP" dirty="0"/>
              <a:t>  1. </a:t>
            </a:r>
            <a:r>
              <a:rPr lang="ja-JP" altLang="en-US" dirty="0"/>
              <a:t>社内研修　　　　　　　　　 　</a:t>
            </a:r>
            <a:r>
              <a:rPr lang="en-US" altLang="ja-JP" dirty="0">
                <a:solidFill>
                  <a:srgbClr val="FF0000"/>
                </a:solidFill>
              </a:rPr>
              <a:t>12</a:t>
            </a:r>
            <a:r>
              <a:rPr lang="ja-JP" altLang="en-US" dirty="0">
                <a:solidFill>
                  <a:srgbClr val="FF0000"/>
                </a:solidFill>
              </a:rPr>
              <a:t>項目実施</a:t>
            </a:r>
          </a:p>
          <a:p>
            <a:r>
              <a:rPr kumimoji="1" lang="ja-JP" altLang="en-US" sz="1600" dirty="0"/>
              <a:t>　　　　コンプライアンス、商品、保険業法遵守、個人情報保護対応</a:t>
            </a:r>
            <a:r>
              <a:rPr lang="ja-JP" altLang="en-US" sz="1600" dirty="0"/>
              <a:t>ほか</a:t>
            </a:r>
            <a:endParaRPr lang="en-US" altLang="ja-JP" sz="1600" dirty="0"/>
          </a:p>
          <a:p>
            <a:endParaRPr kumimoji="1" lang="ja-JP" altLang="en-US" sz="1600" dirty="0"/>
          </a:p>
          <a:p>
            <a:r>
              <a:rPr lang="ja-JP" altLang="en-US" sz="1600" dirty="0"/>
              <a:t>　</a:t>
            </a:r>
            <a:r>
              <a:rPr lang="en-US" altLang="ja-JP" dirty="0"/>
              <a:t>2.</a:t>
            </a:r>
            <a:r>
              <a:rPr lang="ja-JP" altLang="en-US" dirty="0"/>
              <a:t> 保険会社</a:t>
            </a:r>
            <a:r>
              <a:rPr lang="en-US" altLang="ja-JP" dirty="0"/>
              <a:t>e-learning  </a:t>
            </a:r>
            <a:r>
              <a:rPr lang="ja-JP" altLang="en-US" dirty="0"/>
              <a:t>　　</a:t>
            </a:r>
            <a:r>
              <a:rPr lang="en-US" altLang="ja-JP" dirty="0">
                <a:solidFill>
                  <a:srgbClr val="FF0000"/>
                </a:solidFill>
              </a:rPr>
              <a:t>7</a:t>
            </a:r>
            <a:r>
              <a:rPr lang="ja-JP" altLang="en-US" dirty="0">
                <a:solidFill>
                  <a:srgbClr val="FF0000"/>
                </a:solidFill>
              </a:rPr>
              <a:t>項目実施</a:t>
            </a:r>
          </a:p>
          <a:p>
            <a:r>
              <a:rPr kumimoji="1" lang="en-US" altLang="ja-JP" sz="1600" dirty="0"/>
              <a:t>        </a:t>
            </a:r>
            <a:r>
              <a:rPr kumimoji="1" lang="ja-JP" altLang="en-US" sz="1600" dirty="0"/>
              <a:t>生命保険募集人継続教育、コンプライアンス研修、保険代理店業務</a:t>
            </a:r>
            <a:r>
              <a:rPr lang="ja-JP" altLang="en-US" sz="1600" dirty="0"/>
              <a:t>ほか</a:t>
            </a:r>
            <a:endParaRPr lang="en-US" altLang="ja-JP" sz="1600" dirty="0"/>
          </a:p>
          <a:p>
            <a:endParaRPr kumimoji="1" lang="ja-JP" altLang="en-US" sz="1600" dirty="0"/>
          </a:p>
          <a:p>
            <a:r>
              <a:rPr lang="ja-JP" altLang="en-US" sz="1600" dirty="0"/>
              <a:t>　</a:t>
            </a:r>
            <a:r>
              <a:rPr lang="en-US" altLang="ja-JP" dirty="0"/>
              <a:t>3.</a:t>
            </a:r>
            <a:r>
              <a:rPr lang="ja-JP" altLang="en-US" dirty="0"/>
              <a:t> 事業部内セルフチェック　　　</a:t>
            </a:r>
            <a:r>
              <a:rPr lang="ja-JP" altLang="en-US" dirty="0">
                <a:solidFill>
                  <a:srgbClr val="FF0000"/>
                </a:solidFill>
              </a:rPr>
              <a:t>本店・拠点全</a:t>
            </a:r>
            <a:r>
              <a:rPr lang="en-US" altLang="ja-JP" dirty="0">
                <a:solidFill>
                  <a:srgbClr val="FF0000"/>
                </a:solidFill>
              </a:rPr>
              <a:t>7</a:t>
            </a:r>
            <a:r>
              <a:rPr lang="ja-JP" altLang="en-US" dirty="0">
                <a:solidFill>
                  <a:srgbClr val="FF0000"/>
                </a:solidFill>
              </a:rPr>
              <a:t>か所完了し、大きな課題はありません</a:t>
            </a:r>
            <a:endParaRPr lang="en-US" altLang="ja-JP" dirty="0">
              <a:solidFill>
                <a:srgbClr val="FF0000"/>
              </a:solidFill>
            </a:endParaRPr>
          </a:p>
          <a:p>
            <a:r>
              <a:rPr kumimoji="1" lang="en-US" altLang="ja-JP" sz="1600" dirty="0"/>
              <a:t>        </a:t>
            </a:r>
            <a:r>
              <a:rPr kumimoji="1" lang="ja-JP" altLang="en-US" sz="1600" dirty="0"/>
              <a:t>保険業法遵守に基づいた業務運営</a:t>
            </a:r>
            <a:r>
              <a:rPr lang="ja-JP" altLang="en-US" sz="1600" dirty="0"/>
              <a:t>遂行状況について、</a:t>
            </a:r>
            <a:r>
              <a:rPr kumimoji="1" lang="ja-JP" altLang="en-US" sz="1600" dirty="0"/>
              <a:t>自ら社内で確認</a:t>
            </a:r>
            <a:endParaRPr kumimoji="1" lang="ja-JP" altLang="en-US" sz="1600" b="1" dirty="0"/>
          </a:p>
        </p:txBody>
      </p:sp>
      <p:sp>
        <p:nvSpPr>
          <p:cNvPr id="3" name="正方形/長方形 2">
            <a:extLst>
              <a:ext uri="{FF2B5EF4-FFF2-40B4-BE49-F238E27FC236}">
                <a16:creationId xmlns:a16="http://schemas.microsoft.com/office/drawing/2014/main" id="{05D2AD5B-5315-453A-918C-5B8749D482B5}"/>
              </a:ext>
            </a:extLst>
          </p:cNvPr>
          <p:cNvSpPr/>
          <p:nvPr/>
        </p:nvSpPr>
        <p:spPr>
          <a:xfrm>
            <a:off x="320848" y="934512"/>
            <a:ext cx="4343465"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①教育研修実績（</a:t>
            </a:r>
            <a:r>
              <a:rPr lang="en-US" altLang="ja-JP" sz="2000" b="1" dirty="0">
                <a:latin typeface="Meiryo UI" panose="020B0604030504040204" pitchFamily="50" charset="-128"/>
                <a:ea typeface="Meiryo UI" panose="020B0604030504040204" pitchFamily="50" charset="-128"/>
              </a:rPr>
              <a:t>2023</a:t>
            </a:r>
            <a:r>
              <a:rPr lang="ja-JP" altLang="en-US" sz="2000" b="1" dirty="0">
                <a:latin typeface="Meiryo UI" panose="020B0604030504040204" pitchFamily="50" charset="-128"/>
                <a:ea typeface="Meiryo UI" panose="020B0604030504040204" pitchFamily="50" charset="-128"/>
              </a:rPr>
              <a:t>年</a:t>
            </a: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月時点）</a:t>
            </a:r>
            <a:endParaRPr lang="ja-JP" altLang="en-US" sz="2000" b="1" dirty="0"/>
          </a:p>
        </p:txBody>
      </p:sp>
      <p:sp>
        <p:nvSpPr>
          <p:cNvPr id="11" name="テキスト ボックス 10">
            <a:extLst>
              <a:ext uri="{FF2B5EF4-FFF2-40B4-BE49-F238E27FC236}">
                <a16:creationId xmlns:a16="http://schemas.microsoft.com/office/drawing/2014/main" id="{E2F0B419-48DB-3039-64EF-EC677BAB01A0}"/>
              </a:ext>
            </a:extLst>
          </p:cNvPr>
          <p:cNvSpPr txBox="1"/>
          <p:nvPr/>
        </p:nvSpPr>
        <p:spPr>
          <a:xfrm>
            <a:off x="524860" y="3890965"/>
            <a:ext cx="8094280" cy="2554545"/>
          </a:xfrm>
          <a:prstGeom prst="rect">
            <a:avLst/>
          </a:prstGeom>
          <a:solidFill>
            <a:schemeClr val="accent5">
              <a:lumMod val="20000"/>
              <a:lumOff val="80000"/>
            </a:schemeClr>
          </a:solidFill>
          <a:ln>
            <a:solidFill>
              <a:schemeClr val="tx1"/>
            </a:solidFill>
          </a:ln>
        </p:spPr>
        <p:txBody>
          <a:bodyPr wrap="square" rtlCol="0">
            <a:spAutoFit/>
          </a:bodyPr>
          <a:lstStyle/>
          <a:p>
            <a:r>
              <a:rPr lang="en-US" altLang="ja-JP" dirty="0"/>
              <a:t>  1. </a:t>
            </a:r>
            <a:r>
              <a:rPr lang="ja-JP" altLang="en-US" dirty="0"/>
              <a:t>「目標面談制度」を導入　 </a:t>
            </a:r>
            <a:endParaRPr lang="ja-JP" altLang="en-US" dirty="0">
              <a:solidFill>
                <a:srgbClr val="FF0000"/>
              </a:solidFill>
            </a:endParaRPr>
          </a:p>
          <a:p>
            <a:r>
              <a:rPr kumimoji="1" lang="ja-JP" altLang="en-US" dirty="0"/>
              <a:t>　　   従業員全員が</a:t>
            </a:r>
            <a:r>
              <a:rPr kumimoji="1" lang="ja-JP" altLang="en-US" sz="1600" dirty="0"/>
              <a:t>上席者と面談を行いながら、自主目標設定から実施結果までを共有。</a:t>
            </a:r>
            <a:br>
              <a:rPr kumimoji="1" lang="ja-JP" altLang="en-US" sz="1600" dirty="0"/>
            </a:br>
            <a:r>
              <a:rPr kumimoji="1" lang="ja-JP" altLang="en-US" sz="1600" dirty="0"/>
              <a:t>　　　　モチベーション向上へ繋げています。</a:t>
            </a:r>
            <a:endParaRPr kumimoji="1" lang="en-US" altLang="ja-JP" sz="1600" dirty="0"/>
          </a:p>
          <a:p>
            <a:endParaRPr kumimoji="1" lang="en-US" altLang="ja-JP" dirty="0"/>
          </a:p>
          <a:p>
            <a:r>
              <a:rPr lang="en-US" altLang="ja-JP" dirty="0"/>
              <a:t>  2.</a:t>
            </a:r>
            <a:r>
              <a:rPr lang="ja-JP" altLang="en-US" dirty="0"/>
              <a:t> 「</a:t>
            </a:r>
            <a:r>
              <a:rPr lang="en-US" altLang="ja-JP" dirty="0"/>
              <a:t>1on1</a:t>
            </a:r>
            <a:r>
              <a:rPr lang="ja-JP" altLang="en-US" dirty="0"/>
              <a:t>面談」を実施　      </a:t>
            </a:r>
            <a:endParaRPr kumimoji="1" lang="ja-JP" altLang="en-US" dirty="0">
              <a:solidFill>
                <a:srgbClr val="FF0000"/>
              </a:solidFill>
            </a:endParaRPr>
          </a:p>
          <a:p>
            <a:r>
              <a:rPr lang="ja-JP" altLang="en-US" dirty="0"/>
              <a:t>　　　</a:t>
            </a:r>
            <a:r>
              <a:rPr lang="ja-JP" altLang="en-US" sz="1600" dirty="0"/>
              <a:t>従業員全員が毎月個別に上司との懇談の場を設け、困りごとなども含め情報共有しています。</a:t>
            </a:r>
          </a:p>
          <a:p>
            <a:endParaRPr lang="ja-JP" altLang="en-US" dirty="0"/>
          </a:p>
          <a:p>
            <a:r>
              <a:rPr lang="en-US" altLang="ja-JP" dirty="0"/>
              <a:t>  3. </a:t>
            </a:r>
            <a:r>
              <a:rPr kumimoji="1" lang="ja-JP" altLang="en-US" dirty="0"/>
              <a:t>「認定資格取得制度」</a:t>
            </a:r>
            <a:r>
              <a:rPr lang="ja-JP" altLang="en-US" dirty="0"/>
              <a:t>を</a:t>
            </a:r>
            <a:r>
              <a:rPr kumimoji="1" lang="ja-JP" altLang="en-US" dirty="0"/>
              <a:t>推奨</a:t>
            </a:r>
          </a:p>
          <a:p>
            <a:r>
              <a:rPr kumimoji="1" lang="ja-JP" altLang="en-US" dirty="0"/>
              <a:t>　　　</a:t>
            </a:r>
            <a:r>
              <a:rPr kumimoji="1" lang="ja-JP" altLang="en-US" sz="1600" dirty="0"/>
              <a:t>自己啓発に繋がる資格取得を会社として積極的に支援しています。</a:t>
            </a:r>
            <a:endParaRPr kumimoji="1" lang="en-US" altLang="ja-JP" sz="1600" dirty="0"/>
          </a:p>
        </p:txBody>
      </p:sp>
      <p:sp>
        <p:nvSpPr>
          <p:cNvPr id="4" name="テキスト ボックス 3">
            <a:extLst>
              <a:ext uri="{FF2B5EF4-FFF2-40B4-BE49-F238E27FC236}">
                <a16:creationId xmlns:a16="http://schemas.microsoft.com/office/drawing/2014/main" id="{8C029B06-07CE-7BB4-065C-9F43B139E2BA}"/>
              </a:ext>
            </a:extLst>
          </p:cNvPr>
          <p:cNvSpPr txBox="1"/>
          <p:nvPr/>
        </p:nvSpPr>
        <p:spPr>
          <a:xfrm>
            <a:off x="320849" y="3534927"/>
            <a:ext cx="4343466" cy="400110"/>
          </a:xfrm>
          <a:prstGeom prst="rect">
            <a:avLst/>
          </a:prstGeom>
          <a:noFill/>
        </p:spPr>
        <p:txBody>
          <a:bodyPr wrap="square" rtlCol="0">
            <a:spAutoFit/>
          </a:bodyPr>
          <a:lstStyle/>
          <a:p>
            <a:r>
              <a:rPr lang="en-US" altLang="ja-JP" sz="2000" b="1" dirty="0"/>
              <a:t>※</a:t>
            </a:r>
            <a:r>
              <a:rPr kumimoji="1" lang="ja-JP" altLang="en-US" sz="2000" b="1" dirty="0"/>
              <a:t>社内育成制度　</a:t>
            </a:r>
            <a:r>
              <a:rPr kumimoji="1" lang="en-US" altLang="ja-JP" sz="2000" b="1" dirty="0"/>
              <a:t>(2023</a:t>
            </a:r>
            <a:r>
              <a:rPr kumimoji="1" lang="ja-JP" altLang="en-US" sz="2000" b="1" dirty="0"/>
              <a:t>年</a:t>
            </a:r>
            <a:r>
              <a:rPr kumimoji="1" lang="en-US" altLang="ja-JP" sz="2000" b="1" dirty="0"/>
              <a:t>3</a:t>
            </a:r>
            <a:r>
              <a:rPr kumimoji="1" lang="ja-JP" altLang="en-US" sz="2000" b="1" dirty="0"/>
              <a:t>月時点</a:t>
            </a:r>
            <a:r>
              <a:rPr kumimoji="1" lang="en-US" altLang="ja-JP" sz="2000" b="1" dirty="0"/>
              <a:t>)</a:t>
            </a:r>
            <a:endParaRPr kumimoji="1" lang="ja-JP" altLang="en-US" sz="2000" b="1" dirty="0"/>
          </a:p>
        </p:txBody>
      </p:sp>
      <p:sp>
        <p:nvSpPr>
          <p:cNvPr id="5" name="テキスト ボックス 4">
            <a:extLst>
              <a:ext uri="{FF2B5EF4-FFF2-40B4-BE49-F238E27FC236}">
                <a16:creationId xmlns:a16="http://schemas.microsoft.com/office/drawing/2014/main" id="{6BB950B4-A12E-4E46-539A-BB2AF67708A1}"/>
              </a:ext>
            </a:extLst>
          </p:cNvPr>
          <p:cNvSpPr txBox="1"/>
          <p:nvPr/>
        </p:nvSpPr>
        <p:spPr>
          <a:xfrm>
            <a:off x="8486618" y="6418490"/>
            <a:ext cx="569844" cy="369332"/>
          </a:xfrm>
          <a:prstGeom prst="rect">
            <a:avLst/>
          </a:prstGeom>
          <a:noFill/>
        </p:spPr>
        <p:txBody>
          <a:bodyPr wrap="square" rtlCol="0">
            <a:spAutoFit/>
          </a:bodyPr>
          <a:lstStyle/>
          <a:p>
            <a:r>
              <a:rPr kumimoji="1" lang="en-US" altLang="ja-JP" dirty="0"/>
              <a:t>6</a:t>
            </a:r>
            <a:endParaRPr kumimoji="1" lang="ja-JP" altLang="en-US" dirty="0"/>
          </a:p>
        </p:txBody>
      </p:sp>
    </p:spTree>
    <p:extLst>
      <p:ext uri="{BB962C8B-B14F-4D97-AF65-F5344CB8AC3E}">
        <p14:creationId xmlns:p14="http://schemas.microsoft.com/office/powerpoint/2010/main" val="300704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6BC105B-F6A9-406B-9830-C4145619FE6A}"/>
              </a:ext>
            </a:extLst>
          </p:cNvPr>
          <p:cNvSpPr/>
          <p:nvPr/>
        </p:nvSpPr>
        <p:spPr>
          <a:xfrm>
            <a:off x="543877" y="1828501"/>
            <a:ext cx="7460435" cy="3156358"/>
          </a:xfrm>
          <a:prstGeom prst="rect">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対象者　</a:t>
            </a:r>
            <a:r>
              <a:rPr lang="en-US" altLang="ja-JP"/>
              <a:t>66</a:t>
            </a:r>
            <a:r>
              <a:rPr lang="ja-JP" altLang="en-US"/>
              <a:t>名　　</a:t>
            </a:r>
            <a:endParaRPr kumimoji="1" lang="ja-JP" altLang="en-US"/>
          </a:p>
        </p:txBody>
      </p:sp>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800" dirty="0"/>
              <a:t>人材育成についての取り組み</a:t>
            </a:r>
            <a:endParaRPr kumimoji="1" lang="ja-JP" altLang="en-US" sz="280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a:xfrm>
            <a:off x="6677839" y="6520555"/>
            <a:ext cx="2131200" cy="183600"/>
          </a:xfrm>
        </p:spPr>
        <p:txBody>
          <a:bodyPr/>
          <a:lstStyle/>
          <a:p>
            <a:fld id="{72A98194-5DC2-436A-AA23-87554DAA05F1}" type="slidenum">
              <a:rPr lang="ja-JP" altLang="en-US" sz="1800" smtClean="0"/>
              <a:pPr/>
              <a:t>7</a:t>
            </a:fld>
            <a:endParaRPr lang="ja-JP" altLang="en-US" sz="1800"/>
          </a:p>
        </p:txBody>
      </p:sp>
      <p:graphicFrame>
        <p:nvGraphicFramePr>
          <p:cNvPr id="7" name="表 6">
            <a:extLst>
              <a:ext uri="{FF2B5EF4-FFF2-40B4-BE49-F238E27FC236}">
                <a16:creationId xmlns:a16="http://schemas.microsoft.com/office/drawing/2014/main" id="{555E2FB4-8194-4D28-B318-07D78E02B6ED}"/>
              </a:ext>
            </a:extLst>
          </p:cNvPr>
          <p:cNvGraphicFramePr>
            <a:graphicFrameLocks noGrp="1"/>
          </p:cNvGraphicFramePr>
          <p:nvPr>
            <p:extLst>
              <p:ext uri="{D42A27DB-BD31-4B8C-83A1-F6EECF244321}">
                <p14:modId xmlns:p14="http://schemas.microsoft.com/office/powerpoint/2010/main" val="3261029100"/>
              </p:ext>
            </p:extLst>
          </p:nvPr>
        </p:nvGraphicFramePr>
        <p:xfrm>
          <a:off x="846873" y="2051035"/>
          <a:ext cx="6896566" cy="2755930"/>
        </p:xfrm>
        <a:graphic>
          <a:graphicData uri="http://schemas.openxmlformats.org/drawingml/2006/table">
            <a:tbl>
              <a:tblPr>
                <a:tableStyleId>{5C22544A-7EE6-4342-B048-85BDC9FD1C3A}</a:tableStyleId>
              </a:tblPr>
              <a:tblGrid>
                <a:gridCol w="2152287">
                  <a:extLst>
                    <a:ext uri="{9D8B030D-6E8A-4147-A177-3AD203B41FA5}">
                      <a16:colId xmlns:a16="http://schemas.microsoft.com/office/drawing/2014/main" val="1609161672"/>
                    </a:ext>
                  </a:extLst>
                </a:gridCol>
                <a:gridCol w="3008244">
                  <a:extLst>
                    <a:ext uri="{9D8B030D-6E8A-4147-A177-3AD203B41FA5}">
                      <a16:colId xmlns:a16="http://schemas.microsoft.com/office/drawing/2014/main" val="1377456578"/>
                    </a:ext>
                  </a:extLst>
                </a:gridCol>
                <a:gridCol w="967408">
                  <a:extLst>
                    <a:ext uri="{9D8B030D-6E8A-4147-A177-3AD203B41FA5}">
                      <a16:colId xmlns:a16="http://schemas.microsoft.com/office/drawing/2014/main" val="2890062838"/>
                    </a:ext>
                  </a:extLst>
                </a:gridCol>
                <a:gridCol w="768627">
                  <a:extLst>
                    <a:ext uri="{9D8B030D-6E8A-4147-A177-3AD203B41FA5}">
                      <a16:colId xmlns:a16="http://schemas.microsoft.com/office/drawing/2014/main" val="3144663010"/>
                    </a:ext>
                  </a:extLst>
                </a:gridCol>
              </a:tblGrid>
              <a:tr h="374680">
                <a:tc>
                  <a:txBody>
                    <a:bodyPr/>
                    <a:lstStyle/>
                    <a:p>
                      <a:pPr algn="ctr" fontAlgn="ctr"/>
                      <a:r>
                        <a:rPr lang="ja-JP" altLang="en-US" sz="1100" u="none" strike="noStrike" dirty="0">
                          <a:effectLst/>
                        </a:rPr>
                        <a:t>管  轄</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00B0F0"/>
                    </a:solidFill>
                  </a:tcPr>
                </a:tc>
                <a:tc>
                  <a:txBody>
                    <a:bodyPr/>
                    <a:lstStyle/>
                    <a:p>
                      <a:pPr algn="ctr" fontAlgn="ctr"/>
                      <a:r>
                        <a:rPr lang="ja-JP" altLang="en-US" sz="1100" u="none" strike="noStrike" dirty="0">
                          <a:effectLst/>
                        </a:rPr>
                        <a:t>認定資格</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00B0F0"/>
                    </a:solidFill>
                  </a:tcP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保有者</a:t>
                      </a:r>
                    </a:p>
                  </a:txBody>
                  <a:tcPr marL="9525" marR="9525" marT="9525" marB="0" anchor="ctr">
                    <a:solidFill>
                      <a:srgbClr val="00B0F0"/>
                    </a:solidFill>
                  </a:tcPr>
                </a:tc>
                <a:tc>
                  <a:txBody>
                    <a:bodyPr/>
                    <a:lstStyle/>
                    <a:p>
                      <a:pPr algn="ctr" fontAlgn="ctr"/>
                      <a:r>
                        <a:rPr lang="ja-JP" altLang="en-US" sz="1100" u="none" strike="noStrike" dirty="0">
                          <a:effectLst/>
                        </a:rPr>
                        <a:t>取得率</a:t>
                      </a:r>
                      <a:endParaRPr lang="ja-JP" altLang="en-US" sz="11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rgbClr val="00B0F0"/>
                    </a:solidFill>
                  </a:tcPr>
                </a:tc>
                <a:extLst>
                  <a:ext uri="{0D108BD9-81ED-4DB2-BD59-A6C34878D82A}">
                    <a16:rowId xmlns:a16="http://schemas.microsoft.com/office/drawing/2014/main" val="3683577787"/>
                  </a:ext>
                </a:extLst>
              </a:tr>
              <a:tr h="238125">
                <a:tc rowSpan="4">
                  <a:txBody>
                    <a:bodyPr/>
                    <a:lstStyle/>
                    <a:p>
                      <a:pPr algn="l" fontAlgn="ctr"/>
                      <a:r>
                        <a:rPr lang="ja-JP" altLang="en-US" sz="1100" u="none" strike="noStrike" dirty="0">
                          <a:effectLst/>
                        </a:rPr>
                        <a:t>日本ファイナンシャル</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100" u="none" strike="noStrike" dirty="0">
                          <a:effectLst/>
                        </a:rPr>
                        <a:t>        プランナーズ協会ほか</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a:effectLst/>
                        </a:rPr>
                        <a:t>CFP(</a:t>
                      </a:r>
                      <a:r>
                        <a:rPr lang="ja-JP" altLang="en-US" sz="1100" u="none" strike="noStrike">
                          <a:effectLst/>
                        </a:rPr>
                        <a:t>サーティファイドファイナンシャルプランナー</a:t>
                      </a: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1</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effectLst/>
                        </a:rPr>
                        <a:t>1.6%</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911517499"/>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dirty="0">
                          <a:effectLst/>
                        </a:rPr>
                        <a:t>AFP(</a:t>
                      </a:r>
                      <a:r>
                        <a:rPr lang="ja-JP" altLang="en-US" sz="1100" u="none" strike="noStrike" dirty="0">
                          <a:effectLst/>
                        </a:rPr>
                        <a:t>アフィリエイテッドファイナンシャルプランナー</a:t>
                      </a: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10</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effectLst/>
                        </a:rPr>
                        <a:t>16.1%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9708664"/>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dirty="0">
                          <a:effectLst/>
                        </a:rPr>
                        <a:t>2</a:t>
                      </a:r>
                      <a:r>
                        <a:rPr lang="ja-JP" altLang="en-US" sz="1100" u="none" strike="noStrike" dirty="0">
                          <a:effectLst/>
                        </a:rPr>
                        <a:t>級ファイナンシャルプランナー技能士</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5</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solidFill>
                            <a:schemeClr val="tx1"/>
                          </a:solidFill>
                          <a:effectLst/>
                        </a:rPr>
                        <a:t>7.6%</a:t>
                      </a:r>
                      <a:endParaRPr lang="en-US" altLang="ja-JP"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543492722"/>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l" fontAlgn="ctr"/>
                      <a:r>
                        <a:rPr lang="en-US" altLang="ja-JP" sz="1100" u="none" strike="noStrike">
                          <a:effectLst/>
                        </a:rPr>
                        <a:t>3</a:t>
                      </a:r>
                      <a:r>
                        <a:rPr lang="ja-JP" altLang="en-US" sz="1100" u="none" strike="noStrike">
                          <a:effectLst/>
                        </a:rPr>
                        <a:t>級ファイナンシャルプランナー技能士</a:t>
                      </a: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1100" u="none" strike="noStrike" dirty="0">
                          <a:effectLst/>
                        </a:rPr>
                        <a:t>6</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1100" u="none" strike="noStrike" dirty="0">
                          <a:solidFill>
                            <a:schemeClr val="tx1"/>
                          </a:solidFill>
                          <a:effectLst/>
                        </a:rPr>
                        <a:t>9.7%</a:t>
                      </a:r>
                      <a:endParaRPr lang="en-US" altLang="ja-JP" sz="11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128042357"/>
                  </a:ext>
                </a:extLst>
              </a:tr>
              <a:tr h="238125">
                <a:tc rowSpan="3">
                  <a:txBody>
                    <a:bodyPr/>
                    <a:lstStyle/>
                    <a:p>
                      <a:pPr algn="l" fontAlgn="ctr"/>
                      <a:r>
                        <a:rPr lang="ja-JP" altLang="en-US" sz="1100" u="none" strike="noStrike" dirty="0">
                          <a:effectLst/>
                        </a:rPr>
                        <a:t>生命保険協会</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l" fontAlgn="ctr"/>
                      <a:r>
                        <a:rPr lang="zh-TW" altLang="en-US" sz="1100" u="none" strike="noStrike" dirty="0">
                          <a:effectLst/>
                        </a:rPr>
                        <a:t>生命保険募集人　応用課程</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ctr" fontAlgn="ctr"/>
                      <a:r>
                        <a:rPr lang="en-US" altLang="ja-JP" sz="1100" u="none" strike="noStrike" dirty="0">
                          <a:effectLst/>
                        </a:rPr>
                        <a:t>26</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r" fontAlgn="ctr"/>
                      <a:r>
                        <a:rPr lang="en-US" altLang="ja-JP" sz="1100" u="none" strike="noStrike" dirty="0">
                          <a:effectLst/>
                        </a:rPr>
                        <a:t>41.9%</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extLst>
                  <a:ext uri="{0D108BD9-81ED-4DB2-BD59-A6C34878D82A}">
                    <a16:rowId xmlns:a16="http://schemas.microsoft.com/office/drawing/2014/main" val="1507771713"/>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l" fontAlgn="ctr"/>
                      <a:r>
                        <a:rPr lang="zh-TW" altLang="en-US" sz="1100" u="none" strike="noStrike">
                          <a:effectLst/>
                        </a:rPr>
                        <a:t>生命保険募集人　専門課程</a:t>
                      </a:r>
                      <a:endParaRPr lang="zh-TW"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ctr" fontAlgn="ctr"/>
                      <a:r>
                        <a:rPr lang="en-US" altLang="ja-JP" sz="1100" u="none" strike="noStrike" dirty="0">
                          <a:effectLst/>
                        </a:rPr>
                        <a:t>40</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r" fontAlgn="ctr"/>
                      <a:r>
                        <a:rPr lang="en-US" altLang="ja-JP" sz="1100" u="none" strike="noStrike" dirty="0">
                          <a:effectLst/>
                        </a:rPr>
                        <a:t>64.5%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extLst>
                  <a:ext uri="{0D108BD9-81ED-4DB2-BD59-A6C34878D82A}">
                    <a16:rowId xmlns:a16="http://schemas.microsoft.com/office/drawing/2014/main" val="3321935113"/>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l" fontAlgn="ctr"/>
                      <a:r>
                        <a:rPr lang="zh-TW" altLang="en-US" sz="1100" u="none" strike="noStrike">
                          <a:effectLst/>
                        </a:rPr>
                        <a:t>生命保険募集人　一般課程</a:t>
                      </a:r>
                      <a:endParaRPr lang="zh-TW"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ctr" fontAlgn="ctr"/>
                      <a:r>
                        <a:rPr lang="en-US" altLang="ja-JP" sz="1100" u="none" strike="noStrike" dirty="0">
                          <a:effectLst/>
                        </a:rPr>
                        <a:t>60</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tc>
                  <a:txBody>
                    <a:bodyPr/>
                    <a:lstStyle/>
                    <a:p>
                      <a:pPr algn="r" fontAlgn="ctr"/>
                      <a:r>
                        <a:rPr lang="en-US" altLang="ja-JP" sz="1100" u="none" strike="noStrike" dirty="0">
                          <a:effectLst/>
                        </a:rPr>
                        <a:t>96.8%</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accent4">
                        <a:lumMod val="40000"/>
                        <a:lumOff val="60000"/>
                      </a:schemeClr>
                    </a:solidFill>
                  </a:tcPr>
                </a:tc>
                <a:extLst>
                  <a:ext uri="{0D108BD9-81ED-4DB2-BD59-A6C34878D82A}">
                    <a16:rowId xmlns:a16="http://schemas.microsoft.com/office/drawing/2014/main" val="1969934259"/>
                  </a:ext>
                </a:extLst>
              </a:tr>
              <a:tr h="238125">
                <a:tc rowSpan="2">
                  <a:txBody>
                    <a:bodyPr/>
                    <a:lstStyle/>
                    <a:p>
                      <a:pPr algn="l" fontAlgn="ctr"/>
                      <a:r>
                        <a:rPr lang="zh-TW" altLang="en-US" sz="1100" u="none" strike="noStrike" dirty="0">
                          <a:effectLst/>
                        </a:rPr>
                        <a:t>損害保険協会</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l" fontAlgn="ctr"/>
                      <a:r>
                        <a:rPr lang="zh-TW" altLang="en-US" sz="1100" u="none" strike="noStrike" dirty="0">
                          <a:effectLst/>
                        </a:rPr>
                        <a:t>損害保険募集人　大学課程</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ctr" fontAlgn="ctr"/>
                      <a:r>
                        <a:rPr lang="en-US" altLang="ja-JP" sz="1100" u="none" strike="noStrike" dirty="0">
                          <a:effectLst/>
                        </a:rPr>
                        <a:t>57</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r" fontAlgn="ctr"/>
                      <a:r>
                        <a:rPr lang="en-US" altLang="ja-JP" sz="1100" u="none" strike="noStrike" dirty="0">
                          <a:effectLst/>
                        </a:rPr>
                        <a:t>91.9%</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2908083354"/>
                  </a:ext>
                </a:extLst>
              </a:tr>
              <a:tr h="238125">
                <a:tc vMerge="1">
                  <a:txBody>
                    <a:bodyPr/>
                    <a:lstStyle/>
                    <a:p>
                      <a:pPr algn="l"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l" fontAlgn="ctr"/>
                      <a:r>
                        <a:rPr lang="zh-TW" altLang="en-US" sz="1100" u="none" strike="noStrike" dirty="0">
                          <a:effectLst/>
                        </a:rPr>
                        <a:t>損害保険募集人　一般</a:t>
                      </a:r>
                      <a:r>
                        <a:rPr lang="ja-JP" altLang="en-US" sz="1100" u="none" strike="noStrike" dirty="0">
                          <a:effectLst/>
                        </a:rPr>
                        <a:t>課程</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ctr" fontAlgn="ctr"/>
                      <a:r>
                        <a:rPr lang="en-US" altLang="ja-JP" sz="1100" u="none" strike="noStrike" dirty="0">
                          <a:effectLst/>
                        </a:rPr>
                        <a:t>61</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tc>
                  <a:txBody>
                    <a:bodyPr/>
                    <a:lstStyle/>
                    <a:p>
                      <a:pPr algn="r" fontAlgn="ctr"/>
                      <a:r>
                        <a:rPr lang="en-US" altLang="ja-JP" sz="1100" u="none" strike="noStrike" dirty="0">
                          <a:effectLst/>
                        </a:rPr>
                        <a:t>98.3%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solidFill>
                      <a:schemeClr val="tx2">
                        <a:lumMod val="20000"/>
                        <a:lumOff val="80000"/>
                      </a:schemeClr>
                    </a:solidFill>
                  </a:tcPr>
                </a:tc>
                <a:extLst>
                  <a:ext uri="{0D108BD9-81ED-4DB2-BD59-A6C34878D82A}">
                    <a16:rowId xmlns:a16="http://schemas.microsoft.com/office/drawing/2014/main" val="3563339218"/>
                  </a:ext>
                </a:extLst>
              </a:tr>
              <a:tr h="238125">
                <a:tc>
                  <a:txBody>
                    <a:bodyPr/>
                    <a:lstStyle/>
                    <a:p>
                      <a:pPr algn="l" fontAlgn="ctr"/>
                      <a:r>
                        <a:rPr lang="zh-TW" altLang="en-US" sz="1100" u="none" strike="noStrike" dirty="0">
                          <a:effectLst/>
                        </a:rPr>
                        <a:t>日本少額短期保険協会</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l" fontAlgn="ctr"/>
                      <a:r>
                        <a:rPr lang="zh-TW" altLang="en-US" sz="1100" u="none" strike="noStrike" dirty="0">
                          <a:effectLst/>
                        </a:rPr>
                        <a:t>少額短期保険募集人</a:t>
                      </a:r>
                      <a:endParaRPr lang="zh-TW"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fontAlgn="ctr"/>
                      <a:r>
                        <a:rPr lang="en-US" altLang="ja-JP" sz="1100" u="none" strike="noStrike" dirty="0">
                          <a:effectLst/>
                        </a:rPr>
                        <a:t>5</a:t>
                      </a:r>
                      <a:r>
                        <a:rPr lang="ja-JP" altLang="en-US" sz="1100" u="none" strike="noStrike" dirty="0">
                          <a:effectLst/>
                        </a:rPr>
                        <a:t>名</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100" u="none" strike="noStrike" dirty="0">
                          <a:effectLst/>
                        </a:rPr>
                        <a:t>8.1%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3027318002"/>
                  </a:ext>
                </a:extLst>
              </a:tr>
            </a:tbl>
          </a:graphicData>
        </a:graphic>
      </p:graphicFrame>
      <p:sp>
        <p:nvSpPr>
          <p:cNvPr id="5" name="正方形/長方形 4">
            <a:extLst>
              <a:ext uri="{FF2B5EF4-FFF2-40B4-BE49-F238E27FC236}">
                <a16:creationId xmlns:a16="http://schemas.microsoft.com/office/drawing/2014/main" id="{4F7FCB5C-9BEC-4847-9596-8ACE66C5ADEE}"/>
              </a:ext>
            </a:extLst>
          </p:cNvPr>
          <p:cNvSpPr/>
          <p:nvPr/>
        </p:nvSpPr>
        <p:spPr>
          <a:xfrm>
            <a:off x="311150" y="1089485"/>
            <a:ext cx="4419875" cy="400110"/>
          </a:xfrm>
          <a:prstGeom prst="rect">
            <a:avLst/>
          </a:prstGeom>
        </p:spPr>
        <p:txBody>
          <a:bodyPr wrap="square">
            <a:spAutoFit/>
          </a:bodyPr>
          <a:lstStyle/>
          <a:p>
            <a:r>
              <a:rPr lang="ja-JP" altLang="en-US" sz="2000" b="1" dirty="0">
                <a:latin typeface="+mn-ea"/>
              </a:rPr>
              <a:t>②資格取得状況　</a:t>
            </a:r>
            <a:r>
              <a:rPr lang="en-US" altLang="ja-JP" sz="2000" b="1" dirty="0">
                <a:latin typeface="+mn-ea"/>
              </a:rPr>
              <a:t>(2023</a:t>
            </a:r>
            <a:r>
              <a:rPr lang="ja-JP" altLang="en-US" sz="2000" b="1" dirty="0">
                <a:latin typeface="+mn-ea"/>
              </a:rPr>
              <a:t>年</a:t>
            </a:r>
            <a:r>
              <a:rPr lang="en-US" altLang="ja-JP" sz="2000" b="1" dirty="0">
                <a:latin typeface="+mn-ea"/>
              </a:rPr>
              <a:t>3</a:t>
            </a:r>
            <a:r>
              <a:rPr lang="ja-JP" altLang="en-US" sz="2000" b="1" dirty="0">
                <a:latin typeface="+mn-ea"/>
              </a:rPr>
              <a:t>月時点</a:t>
            </a:r>
            <a:r>
              <a:rPr lang="en-US" altLang="ja-JP" sz="2000" b="1" dirty="0">
                <a:latin typeface="+mn-ea"/>
              </a:rPr>
              <a:t>)</a:t>
            </a:r>
            <a:endParaRPr lang="ja-JP" altLang="en-US" sz="2000" b="1" dirty="0">
              <a:latin typeface="+mn-ea"/>
            </a:endParaRPr>
          </a:p>
        </p:txBody>
      </p:sp>
      <p:sp>
        <p:nvSpPr>
          <p:cNvPr id="10" name="正方形/長方形 9">
            <a:extLst>
              <a:ext uri="{FF2B5EF4-FFF2-40B4-BE49-F238E27FC236}">
                <a16:creationId xmlns:a16="http://schemas.microsoft.com/office/drawing/2014/main" id="{0519090D-365A-4DAD-831E-747D2CF97DBA}"/>
              </a:ext>
            </a:extLst>
          </p:cNvPr>
          <p:cNvSpPr/>
          <p:nvPr/>
        </p:nvSpPr>
        <p:spPr>
          <a:xfrm>
            <a:off x="6539042" y="5076588"/>
            <a:ext cx="1430469" cy="261610"/>
          </a:xfrm>
          <a:prstGeom prst="rect">
            <a:avLst/>
          </a:prstGeom>
        </p:spPr>
        <p:txBody>
          <a:bodyPr wrap="square">
            <a:spAutoFit/>
          </a:bodyPr>
          <a:lstStyle/>
          <a:p>
            <a:r>
              <a:rPr lang="ja-JP" altLang="en-US" sz="1100" dirty="0">
                <a:latin typeface="+mn-ea"/>
              </a:rPr>
              <a:t>事業部人員　</a:t>
            </a:r>
            <a:r>
              <a:rPr lang="en-US" altLang="ja-JP" sz="1100" dirty="0">
                <a:latin typeface="+mn-ea"/>
              </a:rPr>
              <a:t>62</a:t>
            </a:r>
            <a:r>
              <a:rPr lang="ja-JP" altLang="en-US" sz="1100" dirty="0">
                <a:latin typeface="+mn-ea"/>
              </a:rPr>
              <a:t>名</a:t>
            </a:r>
          </a:p>
        </p:txBody>
      </p:sp>
      <p:sp>
        <p:nvSpPr>
          <p:cNvPr id="4" name="テキスト ボックス 3">
            <a:extLst>
              <a:ext uri="{FF2B5EF4-FFF2-40B4-BE49-F238E27FC236}">
                <a16:creationId xmlns:a16="http://schemas.microsoft.com/office/drawing/2014/main" id="{534205C9-008D-4CDE-82AA-5A5FEF757370}"/>
              </a:ext>
            </a:extLst>
          </p:cNvPr>
          <p:cNvSpPr txBox="1"/>
          <p:nvPr/>
        </p:nvSpPr>
        <p:spPr>
          <a:xfrm>
            <a:off x="961973" y="5338198"/>
            <a:ext cx="5806206" cy="369332"/>
          </a:xfrm>
          <a:prstGeom prst="rect">
            <a:avLst/>
          </a:prstGeom>
          <a:noFill/>
        </p:spPr>
        <p:txBody>
          <a:bodyPr wrap="square" rtlCol="0">
            <a:spAutoFit/>
          </a:bodyPr>
          <a:lstStyle/>
          <a:p>
            <a:r>
              <a:rPr kumimoji="1" lang="en-US" altLang="ja-JP" dirty="0"/>
              <a:t>※</a:t>
            </a:r>
            <a:r>
              <a:rPr kumimoji="1" lang="ja-JP" altLang="en-US" dirty="0"/>
              <a:t>　</a:t>
            </a:r>
            <a:r>
              <a:rPr kumimoji="1" lang="en-US" altLang="ja-JP" dirty="0">
                <a:solidFill>
                  <a:srgbClr val="FF0000"/>
                </a:solidFill>
              </a:rPr>
              <a:t>2022</a:t>
            </a:r>
            <a:r>
              <a:rPr kumimoji="1" lang="ja-JP" altLang="en-US" dirty="0">
                <a:solidFill>
                  <a:srgbClr val="FF0000"/>
                </a:solidFill>
              </a:rPr>
              <a:t>年度 新たに</a:t>
            </a:r>
            <a:r>
              <a:rPr lang="en-US" altLang="ja-JP" dirty="0">
                <a:solidFill>
                  <a:srgbClr val="FF0000"/>
                </a:solidFill>
              </a:rPr>
              <a:t> 4</a:t>
            </a:r>
            <a:r>
              <a:rPr kumimoji="1" lang="ja-JP" altLang="en-US" dirty="0">
                <a:solidFill>
                  <a:srgbClr val="FF0000"/>
                </a:solidFill>
              </a:rPr>
              <a:t>名 が上位資格を取得しました</a:t>
            </a:r>
          </a:p>
        </p:txBody>
      </p:sp>
    </p:spTree>
    <p:extLst>
      <p:ext uri="{BB962C8B-B14F-4D97-AF65-F5344CB8AC3E}">
        <p14:creationId xmlns:p14="http://schemas.microsoft.com/office/powerpoint/2010/main" val="2445024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a:xfrm>
            <a:off x="887896" y="162000"/>
            <a:ext cx="6400800" cy="676800"/>
          </a:xfrm>
        </p:spPr>
        <p:txBody>
          <a:bodyPr>
            <a:noAutofit/>
          </a:bodyPr>
          <a:lstStyle/>
          <a:p>
            <a:r>
              <a:rPr lang="ja-JP" altLang="en-US" sz="2400" dirty="0"/>
              <a:t>業務品質向上と改善についての取り組み</a:t>
            </a:r>
            <a:r>
              <a:rPr lang="en-US" altLang="ja-JP" sz="2400" dirty="0"/>
              <a:t>(1)</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8</a:t>
            </a:fld>
            <a:endParaRPr lang="ja-JP" altLang="en-US" sz="1800"/>
          </a:p>
        </p:txBody>
      </p:sp>
      <p:sp>
        <p:nvSpPr>
          <p:cNvPr id="5" name="テキスト ボックス 4">
            <a:extLst>
              <a:ext uri="{FF2B5EF4-FFF2-40B4-BE49-F238E27FC236}">
                <a16:creationId xmlns:a16="http://schemas.microsoft.com/office/drawing/2014/main" id="{E5CCC12B-8147-4A12-BABE-E7213FE154B5}"/>
              </a:ext>
            </a:extLst>
          </p:cNvPr>
          <p:cNvSpPr txBox="1"/>
          <p:nvPr/>
        </p:nvSpPr>
        <p:spPr>
          <a:xfrm>
            <a:off x="278296" y="1020417"/>
            <a:ext cx="8627165" cy="400110"/>
          </a:xfrm>
          <a:prstGeom prst="rect">
            <a:avLst/>
          </a:prstGeom>
          <a:noFill/>
        </p:spPr>
        <p:txBody>
          <a:bodyPr wrap="square" rtlCol="0">
            <a:spAutoFit/>
          </a:bodyPr>
          <a:lstStyle/>
          <a:p>
            <a:r>
              <a:rPr kumimoji="1" lang="ja-JP" altLang="en-US" sz="2000" b="1" dirty="0"/>
              <a:t>①内部監査受審結果</a:t>
            </a:r>
            <a:r>
              <a:rPr kumimoji="1" lang="en-US" altLang="ja-JP" sz="2000" b="1" dirty="0"/>
              <a:t>(2021</a:t>
            </a:r>
            <a:r>
              <a:rPr kumimoji="1" lang="ja-JP" altLang="en-US" sz="2000" b="1" dirty="0"/>
              <a:t>年度～</a:t>
            </a:r>
            <a:r>
              <a:rPr kumimoji="1" lang="en-US" altLang="ja-JP" sz="2000" b="1" dirty="0"/>
              <a:t>2022</a:t>
            </a:r>
            <a:r>
              <a:rPr kumimoji="1" lang="ja-JP" altLang="en-US" sz="2000" b="1" dirty="0"/>
              <a:t>年度</a:t>
            </a:r>
            <a:r>
              <a:rPr kumimoji="1" lang="en-US" altLang="ja-JP" sz="2000" b="1" dirty="0"/>
              <a:t>)</a:t>
            </a:r>
            <a:r>
              <a:rPr kumimoji="1" lang="ja-JP" altLang="en-US" sz="2000" b="1" dirty="0"/>
              <a:t>　　　　　</a:t>
            </a:r>
            <a:r>
              <a:rPr lang="en-US" altLang="ja-JP" sz="1200" b="1" dirty="0"/>
              <a:t>(</a:t>
            </a:r>
            <a:r>
              <a:rPr lang="ja-JP" altLang="en-US" sz="1200" dirty="0"/>
              <a:t>株式会社リコー　内部監査室が実施</a:t>
            </a:r>
            <a:r>
              <a:rPr lang="en-US" altLang="ja-JP" sz="1200" dirty="0"/>
              <a:t>)</a:t>
            </a:r>
            <a:endParaRPr kumimoji="1" lang="ja-JP" altLang="en-US" sz="1200" dirty="0"/>
          </a:p>
        </p:txBody>
      </p:sp>
      <p:sp>
        <p:nvSpPr>
          <p:cNvPr id="8" name="テキスト ボックス 7">
            <a:extLst>
              <a:ext uri="{FF2B5EF4-FFF2-40B4-BE49-F238E27FC236}">
                <a16:creationId xmlns:a16="http://schemas.microsoft.com/office/drawing/2014/main" id="{8FE78C75-38FD-408D-8EED-8ED98BE33E5E}"/>
              </a:ext>
            </a:extLst>
          </p:cNvPr>
          <p:cNvSpPr txBox="1"/>
          <p:nvPr/>
        </p:nvSpPr>
        <p:spPr>
          <a:xfrm>
            <a:off x="278295" y="1549825"/>
            <a:ext cx="8639201" cy="646331"/>
          </a:xfrm>
          <a:prstGeom prst="rect">
            <a:avLst/>
          </a:prstGeom>
          <a:solidFill>
            <a:schemeClr val="accent3">
              <a:lumMod val="20000"/>
              <a:lumOff val="80000"/>
            </a:schemeClr>
          </a:solidFill>
          <a:ln>
            <a:solidFill>
              <a:schemeClr val="tx1"/>
            </a:solidFill>
          </a:ln>
        </p:spPr>
        <p:txBody>
          <a:bodyPr wrap="square" rtlCol="0">
            <a:spAutoFit/>
          </a:bodyPr>
          <a:lstStyle/>
          <a:p>
            <a:r>
              <a:rPr kumimoji="1" lang="ja-JP" altLang="en-US" dirty="0"/>
              <a:t>　</a:t>
            </a:r>
            <a:r>
              <a:rPr kumimoji="1" lang="en-US" altLang="ja-JP" dirty="0"/>
              <a:t>2021</a:t>
            </a:r>
            <a:r>
              <a:rPr kumimoji="1" lang="ja-JP" altLang="en-US" dirty="0"/>
              <a:t>年度実施課所　：　本社・名古屋</a:t>
            </a:r>
            <a:r>
              <a:rPr lang="en-US" altLang="ja-JP" dirty="0"/>
              <a:t>(</a:t>
            </a:r>
            <a:r>
              <a:rPr lang="ja-JP" altLang="en-US" dirty="0"/>
              <a:t>営</a:t>
            </a:r>
            <a:r>
              <a:rPr lang="en-US" altLang="ja-JP" dirty="0"/>
              <a:t>)</a:t>
            </a:r>
            <a:r>
              <a:rPr kumimoji="1" lang="ja-JP" altLang="en-US" dirty="0"/>
              <a:t>・九州中国</a:t>
            </a:r>
            <a:r>
              <a:rPr kumimoji="1" lang="en-US" altLang="ja-JP" dirty="0"/>
              <a:t>(</a:t>
            </a:r>
            <a:r>
              <a:rPr kumimoji="1" lang="ja-JP" altLang="en-US" dirty="0"/>
              <a:t>営</a:t>
            </a:r>
            <a:r>
              <a:rPr kumimoji="1" lang="en-US" altLang="ja-JP" dirty="0"/>
              <a:t>)</a:t>
            </a:r>
            <a:r>
              <a:rPr kumimoji="1" lang="ja-JP" altLang="en-US" dirty="0"/>
              <a:t>　　　</a:t>
            </a:r>
          </a:p>
          <a:p>
            <a:r>
              <a:rPr lang="ja-JP" altLang="en-US" dirty="0"/>
              <a:t>　</a:t>
            </a:r>
            <a:r>
              <a:rPr lang="en-US" altLang="ja-JP" dirty="0"/>
              <a:t>2022</a:t>
            </a:r>
            <a:r>
              <a:rPr lang="ja-JP" altLang="en-US" dirty="0"/>
              <a:t>年度実施課所　：　本社・大阪</a:t>
            </a:r>
            <a:r>
              <a:rPr lang="en-US" altLang="ja-JP" dirty="0"/>
              <a:t>(</a:t>
            </a:r>
            <a:r>
              <a:rPr lang="ja-JP" altLang="en-US" dirty="0"/>
              <a:t>営</a:t>
            </a:r>
            <a:r>
              <a:rPr lang="en-US" altLang="ja-JP" dirty="0"/>
              <a:t>)</a:t>
            </a:r>
            <a:r>
              <a:rPr lang="ja-JP" altLang="en-US" dirty="0"/>
              <a:t>・仙台</a:t>
            </a:r>
            <a:r>
              <a:rPr lang="en-US" altLang="ja-JP" dirty="0"/>
              <a:t>(</a:t>
            </a:r>
            <a:r>
              <a:rPr lang="ja-JP" altLang="en-US" dirty="0"/>
              <a:t>営</a:t>
            </a:r>
            <a:r>
              <a:rPr lang="en-US" altLang="ja-JP" dirty="0"/>
              <a:t>)</a:t>
            </a:r>
            <a:r>
              <a:rPr lang="ja-JP" altLang="en-US" dirty="0"/>
              <a:t>　   　</a:t>
            </a:r>
            <a:endParaRPr lang="en-US" altLang="ja-JP" dirty="0"/>
          </a:p>
        </p:txBody>
      </p:sp>
      <p:sp>
        <p:nvSpPr>
          <p:cNvPr id="9" name="テキスト ボックス 8">
            <a:extLst>
              <a:ext uri="{FF2B5EF4-FFF2-40B4-BE49-F238E27FC236}">
                <a16:creationId xmlns:a16="http://schemas.microsoft.com/office/drawing/2014/main" id="{F5EDB59D-9DFA-4EF0-A2C4-8027EA80D176}"/>
              </a:ext>
            </a:extLst>
          </p:cNvPr>
          <p:cNvSpPr txBox="1"/>
          <p:nvPr/>
        </p:nvSpPr>
        <p:spPr>
          <a:xfrm>
            <a:off x="5526156" y="2703780"/>
            <a:ext cx="3525078" cy="3693319"/>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a:t>
            </a:r>
            <a:r>
              <a:rPr kumimoji="1" lang="ja-JP" altLang="en-US" b="1" dirty="0"/>
              <a:t>受審結果のまとめ＞</a:t>
            </a:r>
          </a:p>
          <a:p>
            <a:r>
              <a:rPr kumimoji="1" lang="en-US" altLang="ja-JP" dirty="0"/>
              <a:t>1.</a:t>
            </a:r>
            <a:r>
              <a:rPr lang="en-US" altLang="ja-JP" dirty="0"/>
              <a:t>2021</a:t>
            </a:r>
            <a:r>
              <a:rPr lang="ja-JP" altLang="en-US" dirty="0"/>
              <a:t>年～</a:t>
            </a:r>
            <a:r>
              <a:rPr lang="en-US" altLang="ja-JP" dirty="0"/>
              <a:t>2022</a:t>
            </a:r>
            <a:r>
              <a:rPr lang="ja-JP" altLang="en-US" dirty="0"/>
              <a:t>年両年ともに</a:t>
            </a:r>
          </a:p>
          <a:p>
            <a:r>
              <a:rPr kumimoji="1" lang="ja-JP" altLang="en-US" dirty="0"/>
              <a:t>　</a:t>
            </a:r>
            <a:r>
              <a:rPr lang="ja-JP" altLang="en-US" dirty="0"/>
              <a:t> 保険業法遵守に関する不適合は</a:t>
            </a:r>
          </a:p>
          <a:p>
            <a:r>
              <a:rPr kumimoji="1" lang="ja-JP" altLang="en-US" dirty="0"/>
              <a:t>　</a:t>
            </a:r>
            <a:r>
              <a:rPr lang="ja-JP" altLang="en-US" dirty="0"/>
              <a:t> ありませんでした</a:t>
            </a:r>
            <a:endParaRPr kumimoji="1" lang="ja-JP" altLang="en-US" dirty="0"/>
          </a:p>
          <a:p>
            <a:r>
              <a:rPr lang="en-US" altLang="ja-JP" dirty="0"/>
              <a:t>2.</a:t>
            </a:r>
            <a:r>
              <a:rPr lang="ja-JP" altLang="en-US" dirty="0"/>
              <a:t>指摘事項についても両年を通じて</a:t>
            </a:r>
          </a:p>
          <a:p>
            <a:r>
              <a:rPr lang="ja-JP" altLang="en-US" dirty="0"/>
              <a:t>　 ありませんでした</a:t>
            </a:r>
          </a:p>
          <a:p>
            <a:r>
              <a:rPr kumimoji="1" lang="ja-JP" altLang="en-US" dirty="0"/>
              <a:t>　　　　　　　</a:t>
            </a:r>
          </a:p>
          <a:p>
            <a:endParaRPr lang="en-US" altLang="ja-JP" dirty="0"/>
          </a:p>
          <a:p>
            <a:r>
              <a:rPr lang="ja-JP" altLang="en-US" dirty="0"/>
              <a:t>マネージャーおよび事業部員のスキルアップに向けて</a:t>
            </a:r>
            <a:r>
              <a:rPr lang="en-US" altLang="ja-JP" dirty="0"/>
              <a:t>…</a:t>
            </a:r>
            <a:endParaRPr lang="ja-JP" altLang="en-US" dirty="0"/>
          </a:p>
          <a:p>
            <a:r>
              <a:rPr lang="ja-JP" altLang="en-US" dirty="0"/>
              <a:t>　・事業部セルフチェック</a:t>
            </a:r>
            <a:r>
              <a:rPr lang="en-US" altLang="ja-JP" dirty="0"/>
              <a:t>(</a:t>
            </a:r>
            <a:r>
              <a:rPr lang="ja-JP" altLang="en-US" dirty="0"/>
              <a:t>毎年内容を　</a:t>
            </a:r>
          </a:p>
          <a:p>
            <a:r>
              <a:rPr lang="ja-JP" altLang="en-US" dirty="0"/>
              <a:t>　　見直し</a:t>
            </a:r>
            <a:r>
              <a:rPr lang="en-US" altLang="ja-JP" dirty="0"/>
              <a:t>)</a:t>
            </a:r>
            <a:r>
              <a:rPr lang="ja-JP" altLang="en-US" dirty="0"/>
              <a:t>を実施</a:t>
            </a:r>
          </a:p>
          <a:p>
            <a:r>
              <a:rPr lang="ja-JP" altLang="en-US" dirty="0"/>
              <a:t>　・社内勉強会を定例実施</a:t>
            </a:r>
            <a:endParaRPr lang="en-US" altLang="ja-JP" dirty="0"/>
          </a:p>
        </p:txBody>
      </p:sp>
      <p:sp>
        <p:nvSpPr>
          <p:cNvPr id="4" name="テキスト ボックス 3">
            <a:extLst>
              <a:ext uri="{FF2B5EF4-FFF2-40B4-BE49-F238E27FC236}">
                <a16:creationId xmlns:a16="http://schemas.microsoft.com/office/drawing/2014/main" id="{31F8E141-C177-44F8-AFE6-718BB51D211F}"/>
              </a:ext>
            </a:extLst>
          </p:cNvPr>
          <p:cNvSpPr txBox="1"/>
          <p:nvPr/>
        </p:nvSpPr>
        <p:spPr>
          <a:xfrm>
            <a:off x="425898" y="2276194"/>
            <a:ext cx="3922643" cy="369332"/>
          </a:xfrm>
          <a:prstGeom prst="rect">
            <a:avLst/>
          </a:prstGeom>
          <a:noFill/>
        </p:spPr>
        <p:txBody>
          <a:bodyPr wrap="square" rtlCol="0">
            <a:spAutoFit/>
          </a:bodyPr>
          <a:lstStyle/>
          <a:p>
            <a:r>
              <a:rPr kumimoji="1" lang="en-US" altLang="ja-JP" b="1" dirty="0">
                <a:solidFill>
                  <a:srgbClr val="000099"/>
                </a:solidFill>
              </a:rPr>
              <a:t>&lt;2022</a:t>
            </a:r>
            <a:r>
              <a:rPr kumimoji="1" lang="ja-JP" altLang="en-US" b="1" dirty="0">
                <a:solidFill>
                  <a:srgbClr val="000099"/>
                </a:solidFill>
              </a:rPr>
              <a:t>年度 本社監査結果</a:t>
            </a:r>
            <a:r>
              <a:rPr kumimoji="1" lang="en-US" altLang="ja-JP" b="1" dirty="0">
                <a:solidFill>
                  <a:srgbClr val="000099"/>
                </a:solidFill>
              </a:rPr>
              <a:t>&gt;</a:t>
            </a:r>
            <a:endParaRPr kumimoji="1" lang="ja-JP" altLang="en-US" b="1" dirty="0">
              <a:solidFill>
                <a:srgbClr val="000099"/>
              </a:solidFill>
            </a:endParaRPr>
          </a:p>
        </p:txBody>
      </p:sp>
      <p:sp>
        <p:nvSpPr>
          <p:cNvPr id="7" name="矢印: 下 6">
            <a:extLst>
              <a:ext uri="{FF2B5EF4-FFF2-40B4-BE49-F238E27FC236}">
                <a16:creationId xmlns:a16="http://schemas.microsoft.com/office/drawing/2014/main" id="{96CD0D39-7538-41EB-87DD-BF66F025BF23}"/>
              </a:ext>
            </a:extLst>
          </p:cNvPr>
          <p:cNvSpPr/>
          <p:nvPr/>
        </p:nvSpPr>
        <p:spPr>
          <a:xfrm>
            <a:off x="7133073" y="4526056"/>
            <a:ext cx="311245" cy="357809"/>
          </a:xfrm>
          <a:prstGeom prst="down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007010A-5337-ABCC-1F24-559410EE6D3A}"/>
              </a:ext>
            </a:extLst>
          </p:cNvPr>
          <p:cNvSpPr txBox="1"/>
          <p:nvPr/>
        </p:nvSpPr>
        <p:spPr>
          <a:xfrm>
            <a:off x="46382" y="2703780"/>
            <a:ext cx="5261113" cy="3754874"/>
          </a:xfrm>
          <a:prstGeom prst="rect">
            <a:avLst/>
          </a:prstGeom>
          <a:solidFill>
            <a:schemeClr val="accent5">
              <a:lumMod val="20000"/>
              <a:lumOff val="80000"/>
            </a:schemeClr>
          </a:solidFill>
          <a:ln>
            <a:solidFill>
              <a:schemeClr val="tx1"/>
            </a:solidFill>
          </a:ln>
        </p:spPr>
        <p:txBody>
          <a:bodyPr wrap="square">
            <a:spAutoFit/>
          </a:bodyPr>
          <a:lstStyle/>
          <a:p>
            <a:pPr algn="l"/>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内部監査報告書</a:t>
            </a:r>
            <a:r>
              <a:rPr lang="en-US" altLang="ja-JP" b="0" i="0" dirty="0">
                <a:solidFill>
                  <a:srgbClr val="000000"/>
                </a:solidFill>
                <a:effectLst/>
                <a:latin typeface="Verdana" panose="020B0604030504040204" pitchFamily="34" charset="0"/>
              </a:rPr>
              <a:t>】</a:t>
            </a:r>
          </a:p>
          <a:p>
            <a:pPr algn="l"/>
            <a:r>
              <a:rPr lang="en-US" altLang="ja-JP"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・被監査部門 　</a:t>
            </a:r>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ライフサポート事業部　事業企画室、　　　保険業務ｾﾝﾀｰ、保険営業部及び東京営業所、営業推進室　　　　　　　　　</a:t>
            </a:r>
          </a:p>
          <a:p>
            <a:pPr algn="l"/>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・監査実施年月日：</a:t>
            </a:r>
            <a:r>
              <a:rPr lang="en-US" altLang="ja-JP" sz="1600" b="0" i="0" dirty="0">
                <a:solidFill>
                  <a:srgbClr val="000000"/>
                </a:solidFill>
                <a:effectLst/>
                <a:latin typeface="Verdana" panose="020B0604030504040204" pitchFamily="34" charset="0"/>
              </a:rPr>
              <a:t>2022</a:t>
            </a:r>
            <a:r>
              <a:rPr lang="ja-JP" altLang="en-US" sz="1600" b="0" i="0" dirty="0">
                <a:solidFill>
                  <a:srgbClr val="000000"/>
                </a:solidFill>
                <a:effectLst/>
                <a:latin typeface="Verdana" panose="020B0604030504040204" pitchFamily="34" charset="0"/>
              </a:rPr>
              <a:t>年</a:t>
            </a:r>
            <a:r>
              <a:rPr lang="en-US" altLang="ja-JP" sz="1600" b="0" i="0" dirty="0">
                <a:solidFill>
                  <a:srgbClr val="000000"/>
                </a:solidFill>
                <a:effectLst/>
                <a:latin typeface="Verdana" panose="020B0604030504040204" pitchFamily="34" charset="0"/>
              </a:rPr>
              <a:t>11</a:t>
            </a:r>
            <a:r>
              <a:rPr lang="ja-JP" altLang="en-US" sz="1600" b="0" i="0" dirty="0">
                <a:solidFill>
                  <a:srgbClr val="000000"/>
                </a:solidFill>
                <a:effectLst/>
                <a:latin typeface="Verdana" panose="020B0604030504040204" pitchFamily="34" charset="0"/>
              </a:rPr>
              <a:t>月</a:t>
            </a:r>
            <a:r>
              <a:rPr lang="en-US" altLang="ja-JP" sz="1600" b="0" i="0" dirty="0">
                <a:solidFill>
                  <a:srgbClr val="000000"/>
                </a:solidFill>
                <a:effectLst/>
                <a:latin typeface="Verdana" panose="020B0604030504040204" pitchFamily="34" charset="0"/>
              </a:rPr>
              <a:t>9</a:t>
            </a:r>
            <a:r>
              <a:rPr lang="ja-JP" altLang="en-US" sz="1600" dirty="0">
                <a:solidFill>
                  <a:srgbClr val="000000"/>
                </a:solidFill>
                <a:latin typeface="Verdana" panose="020B0604030504040204" pitchFamily="34" charset="0"/>
              </a:rPr>
              <a:t>日</a:t>
            </a:r>
            <a:r>
              <a:rPr lang="ja-JP" altLang="en-US" sz="1600" b="0" i="0" dirty="0">
                <a:solidFill>
                  <a:srgbClr val="000000"/>
                </a:solidFill>
                <a:effectLst/>
                <a:latin typeface="Verdana" panose="020B0604030504040204" pitchFamily="34" charset="0"/>
              </a:rPr>
              <a:t>（水</a:t>
            </a:r>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　</a:t>
            </a:r>
            <a:r>
              <a:rPr lang="ja-JP" altLang="en-US" b="0" i="0" dirty="0">
                <a:solidFill>
                  <a:srgbClr val="000000"/>
                </a:solidFill>
                <a:effectLst/>
                <a:latin typeface="Verdana" panose="020B0604030504040204" pitchFamily="34" charset="0"/>
              </a:rPr>
              <a:t>　　　　　　　　　　　　　　　　　　　　　　　　　　</a:t>
            </a:r>
          </a:p>
          <a:p>
            <a:pPr algn="l"/>
            <a:r>
              <a:rPr lang="ja-JP" altLang="en-US" b="0" i="0" dirty="0">
                <a:solidFill>
                  <a:srgbClr val="000000"/>
                </a:solidFill>
                <a:effectLst/>
                <a:latin typeface="Verdana" panose="020B0604030504040204" pitchFamily="34" charset="0"/>
              </a:rPr>
              <a:t> </a:t>
            </a:r>
          </a:p>
          <a:p>
            <a:pPr algn="l"/>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総評</a:t>
            </a:r>
            <a:r>
              <a:rPr lang="en-US" altLang="ja-JP" b="0" i="0" dirty="0">
                <a:solidFill>
                  <a:srgbClr val="000000"/>
                </a:solidFill>
                <a:effectLst/>
                <a:latin typeface="Verdana" panose="020B0604030504040204" pitchFamily="34" charset="0"/>
              </a:rPr>
              <a:t>】</a:t>
            </a:r>
          </a:p>
          <a:p>
            <a:pPr algn="l"/>
            <a:r>
              <a:rPr lang="ja-JP" altLang="en-US" b="0" i="0" dirty="0">
                <a:solidFill>
                  <a:srgbClr val="000000"/>
                </a:solidFill>
                <a:effectLst/>
                <a:latin typeface="Verdana" panose="020B0604030504040204" pitchFamily="34" charset="0"/>
              </a:rPr>
              <a:t>　</a:t>
            </a:r>
            <a:r>
              <a:rPr lang="ja-JP" altLang="en-US" sz="1600" b="0" i="0" dirty="0">
                <a:solidFill>
                  <a:srgbClr val="000000"/>
                </a:solidFill>
                <a:effectLst/>
                <a:latin typeface="Verdana" panose="020B0604030504040204" pitchFamily="34" charset="0"/>
              </a:rPr>
              <a:t>貴部門の保険業法への対応・適合状況について主要な項目を監査しました。結果、保険業法への保険募集業務における適切な管理体制と法的要求事項を満たしていることにより、</a:t>
            </a:r>
          </a:p>
          <a:p>
            <a:pPr algn="l"/>
            <a:r>
              <a:rPr lang="ja-JP" altLang="en-US" sz="1600" b="0" i="0" dirty="0">
                <a:solidFill>
                  <a:srgbClr val="FF0000"/>
                </a:solidFill>
                <a:effectLst/>
                <a:latin typeface="Verdana" panose="020B0604030504040204" pitchFamily="34" charset="0"/>
              </a:rPr>
              <a:t>「不適合（課題）」は発見されませんでした。</a:t>
            </a:r>
          </a:p>
          <a:p>
            <a:pPr algn="l"/>
            <a:r>
              <a:rPr lang="ja-JP" altLang="en-US" sz="1600" b="0" i="0" dirty="0">
                <a:solidFill>
                  <a:srgbClr val="000000"/>
                </a:solidFill>
                <a:effectLst/>
                <a:latin typeface="Verdana" panose="020B0604030504040204" pitchFamily="34" charset="0"/>
              </a:rPr>
              <a:t>継続的な対応をお願いします。</a:t>
            </a:r>
            <a:endParaRPr lang="en-US" altLang="ja-JP" sz="1600" b="0" i="0" dirty="0">
              <a:solidFill>
                <a:srgbClr val="000000"/>
              </a:solidFill>
              <a:effectLst/>
              <a:latin typeface="Verdana" panose="020B0604030504040204" pitchFamily="34" charset="0"/>
            </a:endParaRPr>
          </a:p>
          <a:p>
            <a:pPr algn="l"/>
            <a:endParaRPr lang="ja-JP" altLang="en-US" sz="1600" b="0" i="0" dirty="0">
              <a:solidFill>
                <a:srgbClr val="000000"/>
              </a:solidFill>
              <a:effectLst/>
              <a:latin typeface="Verdana" panose="020B0604030504040204" pitchFamily="34" charset="0"/>
            </a:endParaRPr>
          </a:p>
          <a:p>
            <a:pPr algn="l"/>
            <a:r>
              <a:rPr lang="en-US" altLang="ja-JP" b="0" i="0" dirty="0">
                <a:solidFill>
                  <a:srgbClr val="000000"/>
                </a:solidFill>
                <a:effectLst/>
                <a:latin typeface="Verdana" panose="020B0604030504040204" pitchFamily="34" charset="0"/>
              </a:rPr>
              <a:t>【</a:t>
            </a:r>
            <a:r>
              <a:rPr lang="ja-JP" altLang="en-US" b="0" i="0" dirty="0">
                <a:solidFill>
                  <a:srgbClr val="000000"/>
                </a:solidFill>
                <a:effectLst/>
                <a:latin typeface="Verdana" panose="020B0604030504040204" pitchFamily="34" charset="0"/>
              </a:rPr>
              <a:t>指摘事項</a:t>
            </a:r>
            <a:r>
              <a:rPr lang="en-US" altLang="ja-JP" b="0" i="0" dirty="0">
                <a:solidFill>
                  <a:srgbClr val="000000"/>
                </a:solidFill>
                <a:effectLst/>
                <a:latin typeface="Verdana" panose="020B0604030504040204" pitchFamily="34" charset="0"/>
              </a:rPr>
              <a:t>】</a:t>
            </a:r>
          </a:p>
          <a:p>
            <a:pPr algn="l"/>
            <a:r>
              <a:rPr lang="ja-JP" altLang="en-US" sz="1600" b="0" i="0" dirty="0">
                <a:solidFill>
                  <a:srgbClr val="FF0000"/>
                </a:solidFill>
                <a:effectLst/>
                <a:latin typeface="Verdana" panose="020B0604030504040204" pitchFamily="34" charset="0"/>
              </a:rPr>
              <a:t>特にありませんでした。</a:t>
            </a:r>
          </a:p>
        </p:txBody>
      </p:sp>
    </p:spTree>
    <p:extLst>
      <p:ext uri="{BB962C8B-B14F-4D97-AF65-F5344CB8AC3E}">
        <p14:creationId xmlns:p14="http://schemas.microsoft.com/office/powerpoint/2010/main" val="143418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C3963-585B-42B4-A72B-B202923742B0}"/>
              </a:ext>
            </a:extLst>
          </p:cNvPr>
          <p:cNvSpPr>
            <a:spLocks noGrp="1"/>
          </p:cNvSpPr>
          <p:nvPr>
            <p:ph type="title"/>
          </p:nvPr>
        </p:nvSpPr>
        <p:spPr/>
        <p:txBody>
          <a:bodyPr>
            <a:normAutofit/>
          </a:bodyPr>
          <a:lstStyle/>
          <a:p>
            <a:r>
              <a:rPr lang="ja-JP" altLang="en-US" sz="2400" dirty="0"/>
              <a:t>業務品質向上と改善についての取り組み</a:t>
            </a:r>
            <a:r>
              <a:rPr lang="en-US" altLang="ja-JP" sz="2400" dirty="0"/>
              <a:t>(2)</a:t>
            </a:r>
            <a:endParaRPr kumimoji="1" lang="ja-JP" altLang="en-US" sz="2400" b="0" dirty="0"/>
          </a:p>
        </p:txBody>
      </p:sp>
      <p:sp>
        <p:nvSpPr>
          <p:cNvPr id="6" name="スライド番号プレースホルダー 5">
            <a:extLst>
              <a:ext uri="{FF2B5EF4-FFF2-40B4-BE49-F238E27FC236}">
                <a16:creationId xmlns:a16="http://schemas.microsoft.com/office/drawing/2014/main" id="{3D0EB74F-FF68-4A0E-9A17-DAAF49B79C07}"/>
              </a:ext>
            </a:extLst>
          </p:cNvPr>
          <p:cNvSpPr>
            <a:spLocks noGrp="1"/>
          </p:cNvSpPr>
          <p:nvPr>
            <p:ph type="sldNum" sz="quarter" idx="4"/>
          </p:nvPr>
        </p:nvSpPr>
        <p:spPr/>
        <p:txBody>
          <a:bodyPr/>
          <a:lstStyle/>
          <a:p>
            <a:fld id="{72A98194-5DC2-436A-AA23-87554DAA05F1}" type="slidenum">
              <a:rPr lang="ja-JP" altLang="en-US" sz="1800" smtClean="0"/>
              <a:pPr/>
              <a:t>9</a:t>
            </a:fld>
            <a:endParaRPr lang="ja-JP" altLang="en-US" sz="1800"/>
          </a:p>
        </p:txBody>
      </p:sp>
      <p:sp>
        <p:nvSpPr>
          <p:cNvPr id="7" name="テキスト ボックス 6">
            <a:extLst>
              <a:ext uri="{FF2B5EF4-FFF2-40B4-BE49-F238E27FC236}">
                <a16:creationId xmlns:a16="http://schemas.microsoft.com/office/drawing/2014/main" id="{51DBD559-4DA9-4B67-BE52-92DBFBB35E2F}"/>
              </a:ext>
            </a:extLst>
          </p:cNvPr>
          <p:cNvSpPr txBox="1"/>
          <p:nvPr/>
        </p:nvSpPr>
        <p:spPr>
          <a:xfrm>
            <a:off x="617563" y="1430540"/>
            <a:ext cx="7858539" cy="646331"/>
          </a:xfrm>
          <a:prstGeom prst="rect">
            <a:avLst/>
          </a:prstGeom>
          <a:solidFill>
            <a:schemeClr val="accent3">
              <a:lumMod val="20000"/>
              <a:lumOff val="80000"/>
            </a:schemeClr>
          </a:solidFill>
          <a:ln>
            <a:solidFill>
              <a:schemeClr val="tx1"/>
            </a:solidFill>
          </a:ln>
        </p:spPr>
        <p:txBody>
          <a:bodyPr wrap="square" rtlCol="0">
            <a:spAutoFit/>
          </a:bodyPr>
          <a:lstStyle/>
          <a:p>
            <a:r>
              <a:rPr lang="ja-JP" altLang="en-US" b="1" dirty="0"/>
              <a:t>称　賛　件　数　 ：</a:t>
            </a:r>
            <a:r>
              <a:rPr lang="en-US" altLang="ja-JP" b="1" dirty="0"/>
              <a:t>58</a:t>
            </a:r>
            <a:r>
              <a:rPr lang="ja-JP" altLang="en-US" b="1" dirty="0"/>
              <a:t>件</a:t>
            </a:r>
            <a:endParaRPr lang="en-US" altLang="ja-JP" b="1" dirty="0"/>
          </a:p>
          <a:p>
            <a:r>
              <a:rPr lang="ja-JP" altLang="en-US" b="1" dirty="0"/>
              <a:t>不満足表明件数：</a:t>
            </a:r>
            <a:r>
              <a:rPr lang="en-US" altLang="ja-JP" b="1" dirty="0"/>
              <a:t>19</a:t>
            </a:r>
            <a:r>
              <a:rPr kumimoji="1" lang="ja-JP" altLang="en-US" b="1" dirty="0"/>
              <a:t>件　　　</a:t>
            </a:r>
            <a:endParaRPr kumimoji="1" lang="en-US" altLang="ja-JP" b="1" dirty="0"/>
          </a:p>
        </p:txBody>
      </p:sp>
      <p:sp>
        <p:nvSpPr>
          <p:cNvPr id="4" name="テキスト ボックス 3">
            <a:extLst>
              <a:ext uri="{FF2B5EF4-FFF2-40B4-BE49-F238E27FC236}">
                <a16:creationId xmlns:a16="http://schemas.microsoft.com/office/drawing/2014/main" id="{083BC0F9-F94F-412F-8D1A-1AC7DBC391B8}"/>
              </a:ext>
            </a:extLst>
          </p:cNvPr>
          <p:cNvSpPr txBox="1"/>
          <p:nvPr/>
        </p:nvSpPr>
        <p:spPr>
          <a:xfrm>
            <a:off x="642730" y="2182588"/>
            <a:ext cx="7858539" cy="452431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b="1" dirty="0"/>
              <a:t>＜お客様の声全体の</a:t>
            </a:r>
            <a:r>
              <a:rPr kumimoji="1" lang="ja-JP" altLang="en-US" b="1" dirty="0"/>
              <a:t>内容分析</a:t>
            </a:r>
            <a:r>
              <a:rPr lang="ja-JP" altLang="en-US" b="1" dirty="0"/>
              <a:t>＞</a:t>
            </a:r>
            <a:r>
              <a:rPr kumimoji="1" lang="ja-JP" altLang="en-US" dirty="0"/>
              <a:t>　</a:t>
            </a:r>
            <a:endParaRPr kumimoji="1" lang="en-US" altLang="ja-JP" dirty="0"/>
          </a:p>
          <a:p>
            <a:r>
              <a:rPr lang="ja-JP" altLang="en-US" dirty="0"/>
              <a:t>　　➡総合満足度は高いと思われます。</a:t>
            </a:r>
          </a:p>
          <a:p>
            <a:r>
              <a:rPr lang="ja-JP" altLang="en-US" dirty="0"/>
              <a:t>　　　 ただ、より良いサービスへ向けた今後の改善・要望の声もいただいている。　　　</a:t>
            </a:r>
            <a:endParaRPr lang="en-US" altLang="ja-JP" dirty="0"/>
          </a:p>
          <a:p>
            <a:r>
              <a:rPr lang="ja-JP" altLang="en-US" dirty="0"/>
              <a:t>　　➡適切なタイミングでの更新案内・更新忘れ防止見積もりの相談等で</a:t>
            </a:r>
            <a:endParaRPr lang="en-US" altLang="ja-JP" dirty="0"/>
          </a:p>
          <a:p>
            <a:r>
              <a:rPr kumimoji="1" lang="ja-JP" altLang="en-US" dirty="0"/>
              <a:t>　　　 非常に助かっているとのお声を多く頂戴しています。</a:t>
            </a:r>
            <a:endParaRPr kumimoji="1" lang="en-US" altLang="ja-JP" dirty="0"/>
          </a:p>
          <a:p>
            <a:r>
              <a:rPr kumimoji="1" lang="ja-JP" altLang="en-US" dirty="0"/>
              <a:t>　　➡インターネットでの更新手続きが多くなったため、その操作方法や画面表示に</a:t>
            </a:r>
            <a:endParaRPr kumimoji="1" lang="en-US" altLang="ja-JP" dirty="0"/>
          </a:p>
          <a:p>
            <a:r>
              <a:rPr lang="ja-JP" altLang="en-US" dirty="0"/>
              <a:t>　　　 </a:t>
            </a:r>
            <a:r>
              <a:rPr kumimoji="1" lang="ja-JP" altLang="en-US" dirty="0"/>
              <a:t>ついて</a:t>
            </a:r>
            <a:r>
              <a:rPr lang="ja-JP" altLang="en-US" dirty="0"/>
              <a:t>の</a:t>
            </a:r>
            <a:r>
              <a:rPr kumimoji="1" lang="ja-JP" altLang="en-US" dirty="0"/>
              <a:t>お声が</a:t>
            </a:r>
            <a:r>
              <a:rPr lang="ja-JP" altLang="en-US" dirty="0"/>
              <a:t>増えて</a:t>
            </a:r>
            <a:r>
              <a:rPr kumimoji="1" lang="ja-JP" altLang="en-US" dirty="0"/>
              <a:t>きています。</a:t>
            </a:r>
            <a:endParaRPr kumimoji="1" lang="en-US" altLang="ja-JP" dirty="0"/>
          </a:p>
          <a:p>
            <a:r>
              <a:rPr lang="ja-JP" altLang="en-US" dirty="0"/>
              <a:t>　　➡もう少し積極的なアプローチ・提案を期待するお声も頂戴しています。</a:t>
            </a:r>
            <a:endParaRPr lang="en-US" altLang="ja-JP" dirty="0"/>
          </a:p>
          <a:p>
            <a:endParaRPr kumimoji="1" lang="en-US" altLang="ja-JP" dirty="0"/>
          </a:p>
          <a:p>
            <a:r>
              <a:rPr lang="ja-JP" altLang="en-US" b="1" dirty="0"/>
              <a:t>＜総評＞</a:t>
            </a:r>
            <a:endParaRPr lang="en-US" altLang="ja-JP" b="1" dirty="0"/>
          </a:p>
          <a:p>
            <a:r>
              <a:rPr kumimoji="1" lang="ja-JP" altLang="en-US" dirty="0"/>
              <a:t>　　</a:t>
            </a:r>
            <a:r>
              <a:rPr lang="ja-JP" altLang="en-US" dirty="0"/>
              <a:t>・称賛について　</a:t>
            </a:r>
            <a:endParaRPr lang="en-US" altLang="ja-JP" dirty="0"/>
          </a:p>
          <a:p>
            <a:r>
              <a:rPr lang="ja-JP" altLang="en-US" dirty="0"/>
              <a:t>　　　　お客様フローが確立されており、丁寧なご案内に繋がっていることが、ご満足</a:t>
            </a:r>
          </a:p>
          <a:p>
            <a:r>
              <a:rPr kumimoji="1" lang="ja-JP" altLang="en-US" dirty="0"/>
              <a:t>　　　　いただいている要因かと思います。</a:t>
            </a:r>
            <a:endParaRPr kumimoji="1" lang="en-US" altLang="ja-JP" dirty="0"/>
          </a:p>
          <a:p>
            <a:r>
              <a:rPr lang="ja-JP" altLang="en-US" dirty="0"/>
              <a:t>　　・不満足表明について</a:t>
            </a:r>
            <a:endParaRPr lang="en-US" altLang="ja-JP" dirty="0"/>
          </a:p>
          <a:p>
            <a:r>
              <a:rPr kumimoji="1" lang="ja-JP" altLang="en-US" dirty="0"/>
              <a:t>　　　　インターネットでの更新手続きが多くなっているため、そちらに対するご要望の声</a:t>
            </a:r>
            <a:endParaRPr kumimoji="1" lang="en-US" altLang="ja-JP" dirty="0"/>
          </a:p>
          <a:p>
            <a:r>
              <a:rPr lang="ja-JP" altLang="en-US" dirty="0"/>
              <a:t>　　　　が増えてきたことが今後の対応課題かと考えています。</a:t>
            </a:r>
            <a:endParaRPr kumimoji="1" lang="en-US" altLang="ja-JP" dirty="0"/>
          </a:p>
        </p:txBody>
      </p:sp>
      <p:sp>
        <p:nvSpPr>
          <p:cNvPr id="5" name="正方形/長方形 4">
            <a:extLst>
              <a:ext uri="{FF2B5EF4-FFF2-40B4-BE49-F238E27FC236}">
                <a16:creationId xmlns:a16="http://schemas.microsoft.com/office/drawing/2014/main" id="{DA84CE26-B2EE-4CE3-9026-35E8C4E4948E}"/>
              </a:ext>
            </a:extLst>
          </p:cNvPr>
          <p:cNvSpPr/>
          <p:nvPr/>
        </p:nvSpPr>
        <p:spPr>
          <a:xfrm>
            <a:off x="357459" y="950004"/>
            <a:ext cx="8654933" cy="400110"/>
          </a:xfrm>
          <a:prstGeom prst="rect">
            <a:avLst/>
          </a:prstGeom>
        </p:spPr>
        <p:txBody>
          <a:bodyPr wrap="none">
            <a:spAutoFit/>
          </a:bodyPr>
          <a:lstStyle/>
          <a:p>
            <a:r>
              <a:rPr lang="ja-JP" altLang="en-US" sz="2000" b="1" dirty="0"/>
              <a:t>②お客様の声受付件数</a:t>
            </a:r>
            <a:r>
              <a:rPr lang="ja-JP" altLang="en-US" b="1" dirty="0"/>
              <a:t>（損保ジャパン社お客様アンケート）</a:t>
            </a:r>
            <a:r>
              <a:rPr lang="en-US" altLang="ja-JP" sz="1600" dirty="0"/>
              <a:t>(2022</a:t>
            </a:r>
            <a:r>
              <a:rPr lang="ja-JP" altLang="en-US" sz="1600" dirty="0"/>
              <a:t>年</a:t>
            </a:r>
            <a:r>
              <a:rPr lang="en-US" altLang="ja-JP" sz="1600" dirty="0"/>
              <a:t>4</a:t>
            </a:r>
            <a:r>
              <a:rPr lang="ja-JP" altLang="en-US" sz="1600" dirty="0"/>
              <a:t>月～</a:t>
            </a:r>
            <a:r>
              <a:rPr lang="en-US" altLang="ja-JP" sz="1600" dirty="0"/>
              <a:t>2023</a:t>
            </a:r>
            <a:r>
              <a:rPr lang="ja-JP" altLang="en-US" sz="1600" dirty="0"/>
              <a:t>年</a:t>
            </a:r>
            <a:r>
              <a:rPr lang="en-US" altLang="ja-JP" sz="1600" dirty="0"/>
              <a:t>3</a:t>
            </a:r>
            <a:r>
              <a:rPr lang="ja-JP" altLang="en-US" sz="1600" dirty="0"/>
              <a:t>月</a:t>
            </a:r>
            <a:r>
              <a:rPr lang="en-US" altLang="ja-JP" sz="1600" dirty="0"/>
              <a:t>)</a:t>
            </a:r>
            <a:endParaRPr lang="ja-JP" altLang="en-US" sz="1600" dirty="0"/>
          </a:p>
        </p:txBody>
      </p:sp>
      <p:sp>
        <p:nvSpPr>
          <p:cNvPr id="9" name="正方形/長方形 8">
            <a:extLst>
              <a:ext uri="{FF2B5EF4-FFF2-40B4-BE49-F238E27FC236}">
                <a16:creationId xmlns:a16="http://schemas.microsoft.com/office/drawing/2014/main" id="{6C864775-5C12-4753-9899-1F1D31155EBF}"/>
              </a:ext>
            </a:extLst>
          </p:cNvPr>
          <p:cNvSpPr/>
          <p:nvPr/>
        </p:nvSpPr>
        <p:spPr>
          <a:xfrm>
            <a:off x="3737113" y="1688668"/>
            <a:ext cx="4738989" cy="276999"/>
          </a:xfrm>
          <a:prstGeom prst="rect">
            <a:avLst/>
          </a:prstGeom>
        </p:spPr>
        <p:txBody>
          <a:bodyPr wrap="square">
            <a:spAutoFit/>
          </a:bodyPr>
          <a:lstStyle/>
          <a:p>
            <a:r>
              <a:rPr lang="en-US" altLang="ja-JP" sz="1200" dirty="0"/>
              <a:t>※</a:t>
            </a:r>
            <a:r>
              <a:rPr lang="ja-JP" altLang="en-US" sz="1200" dirty="0"/>
              <a:t>損保ジャパン社お客様アンケートで称賛の回答入力をしていただいた件数</a:t>
            </a:r>
          </a:p>
        </p:txBody>
      </p:sp>
    </p:spTree>
    <p:extLst>
      <p:ext uri="{BB962C8B-B14F-4D97-AF65-F5344CB8AC3E}">
        <p14:creationId xmlns:p14="http://schemas.microsoft.com/office/powerpoint/2010/main" val="365142983"/>
      </p:ext>
    </p:extLst>
  </p:cSld>
  <p:clrMapOvr>
    <a:masterClrMapping/>
  </p:clrMapOvr>
</p:sld>
</file>

<file path=ppt/theme/theme1.xml><?xml version="1.0" encoding="utf-8"?>
<a:theme xmlns:a="http://schemas.openxmlformats.org/drawingml/2006/main" name="RICOH ppt template_2010_white_j_14081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BCBCBC"/>
          </a:solidFill>
        </a:ln>
      </a:spPr>
      <a:bodyPr rtlCol="0" anchor="ctr"/>
      <a:lstStyle>
        <a:defPPr algn="ctr">
          <a:defRPr kumimoji="1"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BFBA1E56-EBA5-4BAA-B872-DC9750410AC7}" vid="{C3821086-CDBB-464E-9A20-C9E309DE2347}"/>
    </a:ext>
  </a:extLst>
</a:theme>
</file>

<file path=ppt/theme/theme2.xml><?xml version="1.0" encoding="utf-8"?>
<a:theme xmlns:a="http://schemas.openxmlformats.org/drawingml/2006/main" name="Slide title 32pt bold_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ECA7B0F3-0A3B-4401-BF3B-E482C77369F5}"/>
    </a:ext>
  </a:extLst>
</a:theme>
</file>

<file path=ppt/theme/theme3.xml><?xml version="1.0" encoding="utf-8"?>
<a:theme xmlns:a="http://schemas.openxmlformats.org/drawingml/2006/main" name="Divider_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7B9CBA21-E9D9-475D-84D6-EE0B34231F36}"/>
    </a:ext>
  </a:extLst>
</a:theme>
</file>

<file path=ppt/theme/theme4.xml><?xml version="1.0" encoding="utf-8"?>
<a:theme xmlns:a="http://schemas.openxmlformats.org/drawingml/2006/main" name="Slide title 32pt bold_bullet_image_slide master">
  <a:themeElements>
    <a:clrScheme name="Takei-1">
      <a:dk1>
        <a:sysClr val="windowText" lastClr="000000"/>
      </a:dk1>
      <a:lt1>
        <a:sysClr val="window" lastClr="FFFFFF"/>
      </a:lt1>
      <a:dk2>
        <a:srgbClr val="1F497D"/>
      </a:dk2>
      <a:lt2>
        <a:srgbClr val="EEECE1"/>
      </a:lt2>
      <a:accent1>
        <a:srgbClr val="CF142B"/>
      </a:accent1>
      <a:accent2>
        <a:srgbClr val="F09192"/>
      </a:accent2>
      <a:accent3>
        <a:srgbClr val="F9C14B"/>
      </a:accent3>
      <a:accent4>
        <a:srgbClr val="B7D342"/>
      </a:accent4>
      <a:accent5>
        <a:srgbClr val="45BDCF"/>
      </a:accent5>
      <a:accent6>
        <a:srgbClr val="71BCE9"/>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35CD6CE9-DC1B-411F-A710-8547E9B7EA8C}"/>
    </a:ext>
  </a:extLst>
</a:theme>
</file>

<file path=ppt/theme/theme5.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BCBCBC"/>
          </a:solidFill>
        </a:ln>
      </a:spPr>
      <a:bodyPr rtlCol="0" anchor="ctr"/>
      <a:lstStyle>
        <a:defPPr algn="ctr">
          <a:defRPr kumimoji="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BFBA1E56-EBA5-4BAA-B872-DC9750410AC7}" vid="{EEADB8A4-475E-4770-9DDC-E8D1A8998BD7}"/>
    </a:ext>
  </a:extLst>
</a:theme>
</file>

<file path=ppt/theme/theme6.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0A410F9E-0A12-414A-8259-BD520EBB9C5E}"/>
    </a:ext>
  </a:extLst>
</a:theme>
</file>

<file path=ppt/theme/theme7.xml><?xml version="1.0" encoding="utf-8"?>
<a:theme xmlns:a="http://schemas.openxmlformats.org/drawingml/2006/main" name="1_Sign_off_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BFBA1E56-EBA5-4BAA-B872-DC9750410AC7}" vid="{36D9BC6A-F032-48FC-8AEC-AB6EB2528A65}"/>
    </a:ext>
  </a:extLst>
</a:theme>
</file>

<file path=ppt/theme/theme8.xml><?xml version="1.0" encoding="utf-8"?>
<a:theme xmlns:a="http://schemas.openxmlformats.org/drawingml/2006/main" name="Assets">
  <a:themeElements>
    <a:clrScheme name="Ricoh Colour Set">
      <a:dk1>
        <a:srgbClr val="CF142B"/>
      </a:dk1>
      <a:lt1>
        <a:sysClr val="window" lastClr="FFFFFF"/>
      </a:lt1>
      <a:dk2>
        <a:srgbClr val="CF142B"/>
      </a:dk2>
      <a:lt2>
        <a:srgbClr val="FFFFFF"/>
      </a:lt2>
      <a:accent1>
        <a:srgbClr val="CF142B"/>
      </a:accent1>
      <a:accent2>
        <a:srgbClr val="717171"/>
      </a:accent2>
      <a:accent3>
        <a:srgbClr val="F09192"/>
      </a:accent3>
      <a:accent4>
        <a:srgbClr val="F9C14B"/>
      </a:accent4>
      <a:accent5>
        <a:srgbClr val="B7D342"/>
      </a:accent5>
      <a:accent6>
        <a:srgbClr val="45BDCF"/>
      </a:accent6>
      <a:hlink>
        <a:srgbClr val="0000FF"/>
      </a:hlink>
      <a:folHlink>
        <a:srgbClr val="800080"/>
      </a:folHlink>
    </a:clrScheme>
    <a:fontScheme name="Rico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miter lim="800000"/>
          <a:headEnd/>
          <a:tailEnd/>
        </a:ln>
      </a:spPr>
      <a:bodyPr vert="horz" wrap="square" lIns="91440" tIns="45720" rIns="91440" bIns="45720" numCol="1"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1" sz="3600" b="0" i="0" u="none" strike="noStrike" kern="1200" cap="none" spc="0" normalizeH="0" baseline="0" noProof="0" dirty="0" smtClean="0">
            <a:ln>
              <a:noFill/>
            </a:ln>
            <a:solidFill>
              <a:schemeClr val="bg1"/>
            </a:solidFill>
            <a:effectLst/>
            <a:uLnTx/>
            <a:uFillTx/>
            <a:latin typeface="Arial" charset="0"/>
            <a:ea typeface="+mj-ea"/>
            <a:cs typeface="ＭＳ Ｐゴシック" charset="0"/>
          </a:defRPr>
        </a:defPPr>
      </a:lstStyle>
    </a:txDef>
  </a:objectDefaults>
  <a:extraClrSchemeLst/>
  <a:extLst>
    <a:ext uri="{05A4C25C-085E-4340-85A3-A5531E510DB2}">
      <thm15:themeFamily xmlns:thm15="http://schemas.microsoft.com/office/thememl/2012/main" name="プレゼンテーション1" id="{BFBA1E56-EBA5-4BAA-B872-DC9750410AC7}" vid="{A78FF730-DC07-45CE-8A83-3C06314105CA}"/>
    </a:ext>
  </a:extLst>
</a:theme>
</file>

<file path=ppt/theme/theme9.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9C29235352DD4DBA4DBA999D05B47D" ma:contentTypeVersion="8" ma:contentTypeDescription="Create a new document." ma:contentTypeScope="" ma:versionID="5bd22d81d1d5fec8d5b295c9daea6822">
  <xsd:schema xmlns:xsd="http://www.w3.org/2001/XMLSchema" xmlns:xs="http://www.w3.org/2001/XMLSchema" xmlns:p="http://schemas.microsoft.com/office/2006/metadata/properties" xmlns:ns3="450ee9ff-a2a2-4b56-aaa3-2e188317253f" xmlns:ns4="9edec13a-dde1-432b-ba6e-c248a644ff9f" targetNamespace="http://schemas.microsoft.com/office/2006/metadata/properties" ma:root="true" ma:fieldsID="9f40df8d84fd601a5fc9bf267b2ee7d9" ns3:_="" ns4:_="">
    <xsd:import namespace="450ee9ff-a2a2-4b56-aaa3-2e188317253f"/>
    <xsd:import namespace="9edec13a-dde1-432b-ba6e-c248a644ff9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0ee9ff-a2a2-4b56-aaa3-2e18831725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dec13a-dde1-432b-ba6e-c248a644ff9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EAF04E-A6DB-4E19-83BC-210CC27934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0ee9ff-a2a2-4b56-aaa3-2e188317253f"/>
    <ds:schemaRef ds:uri="9edec13a-dde1-432b-ba6e-c248a644ff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913DBC-411A-4D85-99A6-4629B6EAB02E}">
  <ds:schemaRefs>
    <ds:schemaRef ds:uri="http://schemas.microsoft.com/office/2006/documentManagement/types"/>
    <ds:schemaRef ds:uri="450ee9ff-a2a2-4b56-aaa3-2e188317253f"/>
    <ds:schemaRef ds:uri="http://schemas.microsoft.com/office/infopath/2007/PartnerControls"/>
    <ds:schemaRef ds:uri="http://purl.org/dc/elements/1.1/"/>
    <ds:schemaRef ds:uri="http://schemas.microsoft.com/office/2006/metadata/properties"/>
    <ds:schemaRef ds:uri="9edec13a-dde1-432b-ba6e-c248a644ff9f"/>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7E91656-D6AF-439A-84D2-7DF94A5FEE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RICOH ppt template_2010_white_j20140926</Template>
  <TotalTime>10566</TotalTime>
  <Words>2986</Words>
  <Application>Microsoft Office PowerPoint</Application>
  <PresentationFormat>画面に合わせる (4:3)</PresentationFormat>
  <Paragraphs>314</Paragraphs>
  <Slides>14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8</vt:i4>
      </vt:variant>
      <vt:variant>
        <vt:lpstr>スライド タイトル</vt:lpstr>
      </vt:variant>
      <vt:variant>
        <vt:i4>14</vt:i4>
      </vt:variant>
    </vt:vector>
  </HeadingPairs>
  <TitlesOfParts>
    <vt:vector size="30" baseType="lpstr">
      <vt:lpstr>Meiryo UI</vt:lpstr>
      <vt:lpstr>ＭＳ Ｐゴシック</vt:lpstr>
      <vt:lpstr>メイリオ</vt:lpstr>
      <vt:lpstr>游ゴシック</vt:lpstr>
      <vt:lpstr>Arial</vt:lpstr>
      <vt:lpstr>Calibri</vt:lpstr>
      <vt:lpstr>Verdana</vt:lpstr>
      <vt:lpstr>Wingdings</vt:lpstr>
      <vt:lpstr>RICOH ppt template_2010_white_j_140818</vt:lpstr>
      <vt:lpstr>Slide title 32pt bold_slide master</vt:lpstr>
      <vt:lpstr>Divider_slide master</vt:lpstr>
      <vt:lpstr>Slide title 32pt bold_bullet_image_slide master</vt:lpstr>
      <vt:lpstr>デザインの設定</vt:lpstr>
      <vt:lpstr>1_デザインの設定</vt:lpstr>
      <vt:lpstr>1_Sign_off_slide master</vt:lpstr>
      <vt:lpstr>Assets</vt:lpstr>
      <vt:lpstr>  リコークリエイティブサービス FD宣言 KPI結果報告 (2022年度)   　　</vt:lpstr>
      <vt:lpstr>取り組み成果について</vt:lpstr>
      <vt:lpstr>お客様満足度向上への取り組み(1)　</vt:lpstr>
      <vt:lpstr>お客様満足度向上への取り組み(2)　</vt:lpstr>
      <vt:lpstr>お客様満足度向上への取り組み(3)　</vt:lpstr>
      <vt:lpstr>人材育成についての取り組み</vt:lpstr>
      <vt:lpstr>人材育成についての取り組み</vt:lpstr>
      <vt:lpstr>業務品質向上と改善についての取り組み(1)</vt:lpstr>
      <vt:lpstr>業務品質向上と改善についての取り組み(2)</vt:lpstr>
      <vt:lpstr>業務品質向上と改善についての取り組み(2)</vt:lpstr>
      <vt:lpstr>業務品質向上と改善についての取り組み(2)</vt:lpstr>
      <vt:lpstr>業務品質向上と改善についての取り組み(2)</vt:lpstr>
      <vt:lpstr>その他の取り組み</vt:lpstr>
      <vt:lpstr>その他の取り組み</vt:lpstr>
    </vt:vector>
  </TitlesOfParts>
  <Company>RFG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Takei Takuma</dc:creator>
  <cp:lastModifiedBy>Nakayama Akira (中山 章)</cp:lastModifiedBy>
  <cp:revision>185</cp:revision>
  <cp:lastPrinted>2021-04-01T00:52:12Z</cp:lastPrinted>
  <dcterms:created xsi:type="dcterms:W3CDTF">2019-07-03T05:49:59Z</dcterms:created>
  <dcterms:modified xsi:type="dcterms:W3CDTF">2023-06-09T04:13:33Z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0x010100799C29235352DD4DBA4DBA999D05B47D</vt:lpwstr>
  </property>
</Properties>
</file>